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0"/>
  </p:notesMasterIdLst>
  <p:sldIdLst>
    <p:sldId id="256" r:id="rId2"/>
    <p:sldId id="310" r:id="rId3"/>
    <p:sldId id="313" r:id="rId4"/>
    <p:sldId id="311" r:id="rId5"/>
    <p:sldId id="312" r:id="rId6"/>
    <p:sldId id="265" r:id="rId7"/>
    <p:sldId id="263" r:id="rId8"/>
    <p:sldId id="268" r:id="rId9"/>
    <p:sldId id="274" r:id="rId10"/>
    <p:sldId id="264" r:id="rId11"/>
    <p:sldId id="279" r:id="rId12"/>
    <p:sldId id="280" r:id="rId13"/>
    <p:sldId id="302" r:id="rId14"/>
    <p:sldId id="288" r:id="rId15"/>
    <p:sldId id="292" r:id="rId16"/>
    <p:sldId id="293" r:id="rId17"/>
    <p:sldId id="294" r:id="rId18"/>
    <p:sldId id="29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80" autoAdjust="0"/>
  </p:normalViewPr>
  <p:slideViewPr>
    <p:cSldViewPr snapToGrid="0">
      <p:cViewPr>
        <p:scale>
          <a:sx n="76" d="100"/>
          <a:sy n="76" d="100"/>
        </p:scale>
        <p:origin x="-869" y="-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6" y="319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678ACF-7AE9-440A-9A14-D96CB5CA5E38}" type="doc">
      <dgm:prSet loTypeId="urn:microsoft.com/office/officeart/2008/layout/SquareAccent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88A008B-0837-42C5-857D-F278BEA88F80}">
      <dgm:prSet phldrT="[Text]"/>
      <dgm:spPr/>
      <dgm:t>
        <a:bodyPr/>
        <a:lstStyle/>
        <a:p>
          <a:r>
            <a:rPr lang="ru-RU" b="1" dirty="0" smtClean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«Патент» как вид охраны прав на изобретение          </a:t>
          </a:r>
          <a:endParaRPr lang="de-DE" b="1" dirty="0">
            <a:solidFill>
              <a:schemeClr val="accent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188D313-68B0-4F48-BCE6-3AB3946AB297}" type="parTrans" cxnId="{272887BB-13D9-4204-8EBF-CDDD4278A16F}">
      <dgm:prSet/>
      <dgm:spPr/>
      <dgm:t>
        <a:bodyPr/>
        <a:lstStyle/>
        <a:p>
          <a:endParaRPr lang="de-DE"/>
        </a:p>
      </dgm:t>
    </dgm:pt>
    <dgm:pt modelId="{E3FC070D-5E5E-46B7-BC5E-89107FB1CB98}" type="sibTrans" cxnId="{272887BB-13D9-4204-8EBF-CDDD4278A16F}">
      <dgm:prSet/>
      <dgm:spPr/>
      <dgm:t>
        <a:bodyPr/>
        <a:lstStyle/>
        <a:p>
          <a:endParaRPr lang="de-DE"/>
        </a:p>
      </dgm:t>
    </dgm:pt>
    <dgm:pt modelId="{892A3CE9-2CEF-444A-B886-60E2B0B4A555}">
      <dgm:prSet phldrT="[Text]" custT="1"/>
      <dgm:spPr/>
      <dgm:t>
        <a:bodyPr/>
        <a:lstStyle/>
        <a:p>
          <a:r>
            <a:rPr lang="ru-RU" sz="20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проверка на соответствие нормам материального права</a:t>
          </a:r>
          <a:endParaRPr lang="de-DE" sz="2000" b="1" dirty="0">
            <a:solidFill>
              <a:schemeClr val="accent2">
                <a:lumMod val="60000"/>
                <a:lumOff val="4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DEAE922-C0E1-4801-990B-2C37BDFA48D1}" type="parTrans" cxnId="{A1E3CF04-1AE4-41E0-BF7D-7595361DB9C7}">
      <dgm:prSet/>
      <dgm:spPr/>
      <dgm:t>
        <a:bodyPr/>
        <a:lstStyle/>
        <a:p>
          <a:endParaRPr lang="de-DE"/>
        </a:p>
      </dgm:t>
    </dgm:pt>
    <dgm:pt modelId="{2BFE37F0-F80D-4E7E-B011-F3ED0FE569FE}" type="sibTrans" cxnId="{A1E3CF04-1AE4-41E0-BF7D-7595361DB9C7}">
      <dgm:prSet/>
      <dgm:spPr/>
      <dgm:t>
        <a:bodyPr/>
        <a:lstStyle/>
        <a:p>
          <a:endParaRPr lang="de-DE"/>
        </a:p>
      </dgm:t>
    </dgm:pt>
    <dgm:pt modelId="{1DBF98F9-30CA-4C56-A7E4-04DB249AEA4E}">
      <dgm:prSet phldrT="[Text]" custT="1"/>
      <dgm:spPr/>
      <dgm:t>
        <a:bodyPr/>
        <a:lstStyle/>
        <a:p>
          <a:r>
            <a:rPr lang="ru-RU" sz="20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связанность суда по делам о нарушении патентных прав</a:t>
          </a:r>
          <a:endParaRPr lang="de-DE" sz="2000" b="1" dirty="0">
            <a:solidFill>
              <a:schemeClr val="accent2">
                <a:lumMod val="60000"/>
                <a:lumOff val="4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3FC71F1-3621-45C7-82D5-E433E489D353}" type="parTrans" cxnId="{85A112F3-36BE-4769-9642-7F33BBA37729}">
      <dgm:prSet/>
      <dgm:spPr/>
      <dgm:t>
        <a:bodyPr/>
        <a:lstStyle/>
        <a:p>
          <a:endParaRPr lang="de-DE"/>
        </a:p>
      </dgm:t>
    </dgm:pt>
    <dgm:pt modelId="{71C9C662-AF08-4A53-BC7F-D8853A426183}" type="sibTrans" cxnId="{85A112F3-36BE-4769-9642-7F33BBA37729}">
      <dgm:prSet/>
      <dgm:spPr/>
      <dgm:t>
        <a:bodyPr/>
        <a:lstStyle/>
        <a:p>
          <a:endParaRPr lang="de-DE"/>
        </a:p>
      </dgm:t>
    </dgm:pt>
    <dgm:pt modelId="{C3A1F442-2347-4083-AFC6-5CDF04341214}">
      <dgm:prSet phldrT="[Text]" custT="1"/>
      <dgm:spPr/>
      <dgm:t>
        <a:bodyPr/>
        <a:lstStyle/>
        <a:p>
          <a:r>
            <a:rPr lang="ru-RU" sz="20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20 лет с момента регистрации</a:t>
          </a:r>
          <a:endParaRPr lang="de-DE" sz="2000" b="1" dirty="0">
            <a:solidFill>
              <a:schemeClr val="accent2">
                <a:lumMod val="60000"/>
                <a:lumOff val="4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A9E7FE2-610E-46F6-BD63-180D4355EC99}" type="parTrans" cxnId="{14CA4FBB-6D9D-46EC-9A96-46FE11FE0ADB}">
      <dgm:prSet/>
      <dgm:spPr/>
      <dgm:t>
        <a:bodyPr/>
        <a:lstStyle/>
        <a:p>
          <a:endParaRPr lang="de-DE"/>
        </a:p>
      </dgm:t>
    </dgm:pt>
    <dgm:pt modelId="{F33FD443-4549-4DD1-9539-B07F0535B919}" type="sibTrans" cxnId="{14CA4FBB-6D9D-46EC-9A96-46FE11FE0ADB}">
      <dgm:prSet/>
      <dgm:spPr/>
      <dgm:t>
        <a:bodyPr/>
        <a:lstStyle/>
        <a:p>
          <a:endParaRPr lang="de-DE"/>
        </a:p>
      </dgm:t>
    </dgm:pt>
    <dgm:pt modelId="{A7FDD872-35D7-4EA3-B591-D504B23563FD}">
      <dgm:prSet phldrT="[Text]"/>
      <dgm:spPr/>
      <dgm:t>
        <a:bodyPr/>
        <a:lstStyle/>
        <a:p>
          <a:r>
            <a:rPr lang="ru-RU" b="1" dirty="0" smtClean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«Полезная модель» как вид охраны прав на изобретение          </a:t>
          </a:r>
          <a:endParaRPr lang="de-DE" b="1" dirty="0">
            <a:solidFill>
              <a:schemeClr val="accent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6D344C4-09D1-4DE8-859A-2D3FE65510CD}" type="parTrans" cxnId="{75939F23-F0F4-42E2-8DC2-137B6BF74CC2}">
      <dgm:prSet/>
      <dgm:spPr/>
      <dgm:t>
        <a:bodyPr/>
        <a:lstStyle/>
        <a:p>
          <a:endParaRPr lang="de-DE"/>
        </a:p>
      </dgm:t>
    </dgm:pt>
    <dgm:pt modelId="{CC3C91E8-7AE3-4BF2-B907-43BA46405DF4}" type="sibTrans" cxnId="{75939F23-F0F4-42E2-8DC2-137B6BF74CC2}">
      <dgm:prSet/>
      <dgm:spPr/>
      <dgm:t>
        <a:bodyPr/>
        <a:lstStyle/>
        <a:p>
          <a:endParaRPr lang="de-DE"/>
        </a:p>
      </dgm:t>
    </dgm:pt>
    <dgm:pt modelId="{575E872C-C2DA-4FAF-A53A-6C7A73C03E65}">
      <dgm:prSet phldrT="[Text]" custT="1"/>
      <dgm:spPr/>
      <dgm:t>
        <a:bodyPr/>
        <a:lstStyle/>
        <a:p>
          <a:r>
            <a:rPr lang="ru-RU" sz="20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только формальная  проверка</a:t>
          </a:r>
          <a:endParaRPr lang="de-DE" sz="2000" b="1" dirty="0">
            <a:solidFill>
              <a:schemeClr val="accent2">
                <a:lumMod val="60000"/>
                <a:lumOff val="4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E5841FC-EEBA-4210-9393-04BD91BCAB1D}" type="parTrans" cxnId="{2F7D8AC1-26C2-4A57-8584-06225969E20E}">
      <dgm:prSet/>
      <dgm:spPr/>
      <dgm:t>
        <a:bodyPr/>
        <a:lstStyle/>
        <a:p>
          <a:endParaRPr lang="de-DE"/>
        </a:p>
      </dgm:t>
    </dgm:pt>
    <dgm:pt modelId="{541B830F-6844-47E6-8792-ACEA6DE83ECB}" type="sibTrans" cxnId="{2F7D8AC1-26C2-4A57-8584-06225969E20E}">
      <dgm:prSet/>
      <dgm:spPr/>
      <dgm:t>
        <a:bodyPr/>
        <a:lstStyle/>
        <a:p>
          <a:endParaRPr lang="de-DE"/>
        </a:p>
      </dgm:t>
    </dgm:pt>
    <dgm:pt modelId="{881A27F3-90EA-4B45-B853-2AA56C545B8D}">
      <dgm:prSet phldrT="[Text]" custT="1"/>
      <dgm:spPr/>
      <dgm:t>
        <a:bodyPr/>
        <a:lstStyle/>
        <a:p>
          <a:r>
            <a:rPr lang="ru-RU" sz="20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суд по делам о нарушении патентных прав проверяет охраноспособность изобретения</a:t>
          </a:r>
          <a:endParaRPr lang="de-DE" sz="2000" b="1" dirty="0">
            <a:solidFill>
              <a:schemeClr val="accent2">
                <a:lumMod val="60000"/>
                <a:lumOff val="4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45FB0BB-7884-499D-900D-A0643C2998B7}" type="parTrans" cxnId="{1211F886-0171-4968-AE32-A3641B5B64C5}">
      <dgm:prSet/>
      <dgm:spPr/>
      <dgm:t>
        <a:bodyPr/>
        <a:lstStyle/>
        <a:p>
          <a:endParaRPr lang="de-DE"/>
        </a:p>
      </dgm:t>
    </dgm:pt>
    <dgm:pt modelId="{96BD60F4-F9D7-4E6B-9758-DD60170EBAE2}" type="sibTrans" cxnId="{1211F886-0171-4968-AE32-A3641B5B64C5}">
      <dgm:prSet/>
      <dgm:spPr/>
      <dgm:t>
        <a:bodyPr/>
        <a:lstStyle/>
        <a:p>
          <a:endParaRPr lang="de-DE"/>
        </a:p>
      </dgm:t>
    </dgm:pt>
    <dgm:pt modelId="{840A32FD-61E7-4529-8407-1FB253FA5C57}">
      <dgm:prSet phldrT="[Text]" custT="1"/>
      <dgm:spPr/>
      <dgm:t>
        <a:bodyPr/>
        <a:lstStyle/>
        <a:p>
          <a:r>
            <a:rPr lang="ru-RU" sz="20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10 лет с момента регистрации</a:t>
          </a:r>
          <a:endParaRPr lang="de-DE" sz="2000" b="1" dirty="0">
            <a:solidFill>
              <a:schemeClr val="accent2">
                <a:lumMod val="60000"/>
                <a:lumOff val="4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64707BD-7FDC-4985-8398-F880DA75D739}" type="parTrans" cxnId="{D95762B3-345C-4BB4-B835-C8AB6427039E}">
      <dgm:prSet/>
      <dgm:spPr/>
      <dgm:t>
        <a:bodyPr/>
        <a:lstStyle/>
        <a:p>
          <a:endParaRPr lang="de-DE"/>
        </a:p>
      </dgm:t>
    </dgm:pt>
    <dgm:pt modelId="{646587C3-DA93-4181-A5A8-C5B1C4422A0E}" type="sibTrans" cxnId="{D95762B3-345C-4BB4-B835-C8AB6427039E}">
      <dgm:prSet/>
      <dgm:spPr/>
      <dgm:t>
        <a:bodyPr/>
        <a:lstStyle/>
        <a:p>
          <a:endParaRPr lang="de-DE"/>
        </a:p>
      </dgm:t>
    </dgm:pt>
    <dgm:pt modelId="{FAE6E656-A583-4461-AF23-44E4C6E577A0}">
      <dgm:prSet phldrT="[Text]" custT="1"/>
      <dgm:spPr/>
      <dgm:t>
        <a:bodyPr/>
        <a:lstStyle/>
        <a:p>
          <a:r>
            <a:rPr lang="ru-RU" sz="20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 том числе наряду с имеющимся патентом на это изобретение</a:t>
          </a:r>
          <a:endParaRPr lang="de-DE" sz="2000" b="1" dirty="0">
            <a:solidFill>
              <a:schemeClr val="accent2">
                <a:lumMod val="60000"/>
                <a:lumOff val="4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7227FF7-3429-40F3-9A94-8BE142F65F5A}" type="parTrans" cxnId="{2735B7ED-1AC7-4581-A0BC-B1C1DF5FFBE5}">
      <dgm:prSet/>
      <dgm:spPr/>
      <dgm:t>
        <a:bodyPr/>
        <a:lstStyle/>
        <a:p>
          <a:endParaRPr lang="de-DE"/>
        </a:p>
      </dgm:t>
    </dgm:pt>
    <dgm:pt modelId="{C33009BA-0DFE-42B3-A338-D6A853C865DE}" type="sibTrans" cxnId="{2735B7ED-1AC7-4581-A0BC-B1C1DF5FFBE5}">
      <dgm:prSet/>
      <dgm:spPr/>
      <dgm:t>
        <a:bodyPr/>
        <a:lstStyle/>
        <a:p>
          <a:endParaRPr lang="de-DE"/>
        </a:p>
      </dgm:t>
    </dgm:pt>
    <dgm:pt modelId="{B1079205-D4C4-4EAC-9609-DB2053D6BFE9}" type="pres">
      <dgm:prSet presAssocID="{26678ACF-7AE9-440A-9A14-D96CB5CA5E38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de-DE"/>
        </a:p>
      </dgm:t>
    </dgm:pt>
    <dgm:pt modelId="{25ABAE1B-5979-46DA-AB23-47D3D172E72A}" type="pres">
      <dgm:prSet presAssocID="{788A008B-0837-42C5-857D-F278BEA88F80}" presName="root" presStyleCnt="0">
        <dgm:presLayoutVars>
          <dgm:chMax/>
          <dgm:chPref/>
        </dgm:presLayoutVars>
      </dgm:prSet>
      <dgm:spPr/>
    </dgm:pt>
    <dgm:pt modelId="{42CB477B-5321-47D0-ADA0-957697795BA5}" type="pres">
      <dgm:prSet presAssocID="{788A008B-0837-42C5-857D-F278BEA88F80}" presName="rootComposite" presStyleCnt="0">
        <dgm:presLayoutVars/>
      </dgm:prSet>
      <dgm:spPr/>
    </dgm:pt>
    <dgm:pt modelId="{9670309A-D1CD-4B67-B8AE-741319B9D31D}" type="pres">
      <dgm:prSet presAssocID="{788A008B-0837-42C5-857D-F278BEA88F80}" presName="ParentAccent" presStyleLbl="alignNode1" presStyleIdx="0" presStyleCnt="2"/>
      <dgm:spPr/>
    </dgm:pt>
    <dgm:pt modelId="{97315C2F-7E9E-4625-963F-EB0DB1BAAB24}" type="pres">
      <dgm:prSet presAssocID="{788A008B-0837-42C5-857D-F278BEA88F80}" presName="ParentSmallAccent" presStyleLbl="fgAcc1" presStyleIdx="0" presStyleCnt="2"/>
      <dgm:spPr/>
    </dgm:pt>
    <dgm:pt modelId="{160B00F9-F1BA-4EA0-A164-8771CDE8F2A7}" type="pres">
      <dgm:prSet presAssocID="{788A008B-0837-42C5-857D-F278BEA88F80}" presName="Parent" presStyleLbl="revTx" presStyleIdx="0" presStyleCnt="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01228AF-0A90-45B0-9736-9B96F8613D40}" type="pres">
      <dgm:prSet presAssocID="{788A008B-0837-42C5-857D-F278BEA88F80}" presName="childShape" presStyleCnt="0">
        <dgm:presLayoutVars>
          <dgm:chMax val="0"/>
          <dgm:chPref val="0"/>
        </dgm:presLayoutVars>
      </dgm:prSet>
      <dgm:spPr/>
    </dgm:pt>
    <dgm:pt modelId="{AC0AB5A8-6461-479C-87B3-C2B9339ED79D}" type="pres">
      <dgm:prSet presAssocID="{892A3CE9-2CEF-444A-B886-60E2B0B4A555}" presName="childComposite" presStyleCnt="0">
        <dgm:presLayoutVars>
          <dgm:chMax val="0"/>
          <dgm:chPref val="0"/>
        </dgm:presLayoutVars>
      </dgm:prSet>
      <dgm:spPr/>
    </dgm:pt>
    <dgm:pt modelId="{D26E94E7-5326-4B4C-9865-9E1D4B088DFB}" type="pres">
      <dgm:prSet presAssocID="{892A3CE9-2CEF-444A-B886-60E2B0B4A555}" presName="ChildAccent" presStyleLbl="solidFgAcc1" presStyleIdx="0" presStyleCnt="7" custLinFactNeighborX="-11023" custLinFactNeighborY="-66140"/>
      <dgm:spPr/>
    </dgm:pt>
    <dgm:pt modelId="{CA12E766-2A9C-4837-87E8-5F99306E545D}" type="pres">
      <dgm:prSet presAssocID="{892A3CE9-2CEF-444A-B886-60E2B0B4A555}" presName="Child" presStyleLbl="revTx" presStyleIdx="1" presStyleCnt="9" custLinFactNeighborX="-580" custLinFactNeighborY="-236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5C70240-634D-44BA-8188-B5C698BD324A}" type="pres">
      <dgm:prSet presAssocID="{1DBF98F9-30CA-4C56-A7E4-04DB249AEA4E}" presName="childComposite" presStyleCnt="0">
        <dgm:presLayoutVars>
          <dgm:chMax val="0"/>
          <dgm:chPref val="0"/>
        </dgm:presLayoutVars>
      </dgm:prSet>
      <dgm:spPr/>
    </dgm:pt>
    <dgm:pt modelId="{B5B86604-70FA-450E-B58A-E3D55531F87A}" type="pres">
      <dgm:prSet presAssocID="{1DBF98F9-30CA-4C56-A7E4-04DB249AEA4E}" presName="ChildAccent" presStyleLbl="solidFgAcc1" presStyleIdx="1" presStyleCnt="7"/>
      <dgm:spPr/>
    </dgm:pt>
    <dgm:pt modelId="{88BC30D4-C65B-49CE-A54D-A45E0A16DC7A}" type="pres">
      <dgm:prSet presAssocID="{1DBF98F9-30CA-4C56-A7E4-04DB249AEA4E}" presName="Child" presStyleLbl="revTx" presStyleIdx="2" presStyleCnt="9" custLinFactNeighborX="1451" custLinFactNeighborY="173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C4CB314-8E85-4F49-8ADF-EB50376B778A}" type="pres">
      <dgm:prSet presAssocID="{C3A1F442-2347-4083-AFC6-5CDF04341214}" presName="childComposite" presStyleCnt="0">
        <dgm:presLayoutVars>
          <dgm:chMax val="0"/>
          <dgm:chPref val="0"/>
        </dgm:presLayoutVars>
      </dgm:prSet>
      <dgm:spPr/>
    </dgm:pt>
    <dgm:pt modelId="{C9CEB4F6-6F39-4116-A4E8-697FB81B2038}" type="pres">
      <dgm:prSet presAssocID="{C3A1F442-2347-4083-AFC6-5CDF04341214}" presName="ChildAccent" presStyleLbl="solidFgAcc1" presStyleIdx="2" presStyleCnt="7" custLinFactNeighborX="7349" custLinFactNeighborY="77163"/>
      <dgm:spPr/>
    </dgm:pt>
    <dgm:pt modelId="{F980C33E-4753-4049-8C88-1F54F8E15E24}" type="pres">
      <dgm:prSet presAssocID="{C3A1F442-2347-4083-AFC6-5CDF04341214}" presName="Child" presStyleLbl="revTx" presStyleIdx="3" presStyleCnt="9" custLinFactNeighborX="871" custLinFactNeighborY="378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DC87709-AFF7-4D7C-8C10-98C1EDBC9272}" type="pres">
      <dgm:prSet presAssocID="{A7FDD872-35D7-4EA3-B591-D504B23563FD}" presName="root" presStyleCnt="0">
        <dgm:presLayoutVars>
          <dgm:chMax/>
          <dgm:chPref/>
        </dgm:presLayoutVars>
      </dgm:prSet>
      <dgm:spPr/>
    </dgm:pt>
    <dgm:pt modelId="{74EFF872-38B6-4519-8156-5446350DA5ED}" type="pres">
      <dgm:prSet presAssocID="{A7FDD872-35D7-4EA3-B591-D504B23563FD}" presName="rootComposite" presStyleCnt="0">
        <dgm:presLayoutVars/>
      </dgm:prSet>
      <dgm:spPr/>
    </dgm:pt>
    <dgm:pt modelId="{8E140433-A187-426D-A8B3-94B30FF463D3}" type="pres">
      <dgm:prSet presAssocID="{A7FDD872-35D7-4EA3-B591-D504B23563FD}" presName="ParentAccent" presStyleLbl="alignNode1" presStyleIdx="1" presStyleCnt="2"/>
      <dgm:spPr/>
    </dgm:pt>
    <dgm:pt modelId="{DC13E6E5-2807-4E82-B904-98D9BA81F516}" type="pres">
      <dgm:prSet presAssocID="{A7FDD872-35D7-4EA3-B591-D504B23563FD}" presName="ParentSmallAccent" presStyleLbl="fgAcc1" presStyleIdx="1" presStyleCnt="2"/>
      <dgm:spPr/>
    </dgm:pt>
    <dgm:pt modelId="{A287B288-605B-4841-B38A-E0F44E692758}" type="pres">
      <dgm:prSet presAssocID="{A7FDD872-35D7-4EA3-B591-D504B23563FD}" presName="Parent" presStyleLbl="revTx" presStyleIdx="4" presStyleCnt="9" custScaleX="11418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4F79CE5-E5C5-4A57-8017-33C1A30AB9B0}" type="pres">
      <dgm:prSet presAssocID="{A7FDD872-35D7-4EA3-B591-D504B23563FD}" presName="childShape" presStyleCnt="0">
        <dgm:presLayoutVars>
          <dgm:chMax val="0"/>
          <dgm:chPref val="0"/>
        </dgm:presLayoutVars>
      </dgm:prSet>
      <dgm:spPr/>
    </dgm:pt>
    <dgm:pt modelId="{E5D47297-25C3-4CF8-A588-601EB4AEF2C0}" type="pres">
      <dgm:prSet presAssocID="{575E872C-C2DA-4FAF-A53A-6C7A73C03E65}" presName="childComposite" presStyleCnt="0">
        <dgm:presLayoutVars>
          <dgm:chMax val="0"/>
          <dgm:chPref val="0"/>
        </dgm:presLayoutVars>
      </dgm:prSet>
      <dgm:spPr/>
    </dgm:pt>
    <dgm:pt modelId="{94D3B6B3-9CEE-4802-A185-D4485BC32F78}" type="pres">
      <dgm:prSet presAssocID="{575E872C-C2DA-4FAF-A53A-6C7A73C03E65}" presName="ChildAccent" presStyleLbl="solidFgAcc1" presStyleIdx="3" presStyleCnt="7" custLinFactX="-64718" custLinFactNeighborX="-100000" custLinFactNeighborY="-80309"/>
      <dgm:spPr/>
    </dgm:pt>
    <dgm:pt modelId="{39384BCC-7E5A-436F-9377-499EEE53BE6A}" type="pres">
      <dgm:prSet presAssocID="{575E872C-C2DA-4FAF-A53A-6C7A73C03E65}" presName="Child" presStyleLbl="revTx" presStyleIdx="5" presStyleCnt="9" custLinFactNeighborX="-8720" custLinFactNeighborY="-346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3580556-6E07-445F-BD06-FAB4346FFCA1}" type="pres">
      <dgm:prSet presAssocID="{881A27F3-90EA-4B45-B853-2AA56C545B8D}" presName="childComposite" presStyleCnt="0">
        <dgm:presLayoutVars>
          <dgm:chMax val="0"/>
          <dgm:chPref val="0"/>
        </dgm:presLayoutVars>
      </dgm:prSet>
      <dgm:spPr/>
    </dgm:pt>
    <dgm:pt modelId="{E2254F1B-E406-4786-B771-592FCCCA4C2A}" type="pres">
      <dgm:prSet presAssocID="{881A27F3-90EA-4B45-B853-2AA56C545B8D}" presName="ChildAccent" presStyleLbl="solidFgAcc1" presStyleIdx="4" presStyleCnt="7" custLinFactNeighborX="-35154" custLinFactNeighborY="-62465"/>
      <dgm:spPr/>
    </dgm:pt>
    <dgm:pt modelId="{E03A0055-A3EE-4E1C-A534-7B3ED90DD5E1}" type="pres">
      <dgm:prSet presAssocID="{881A27F3-90EA-4B45-B853-2AA56C545B8D}" presName="Child" presStyleLbl="revTx" presStyleIdx="6" presStyleCnt="9" custScaleX="119823" custScaleY="122388" custLinFactNeighborX="13032" custLinFactNeighborY="-245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35B64D1-5DBE-4271-838D-B3D5C97730C6}" type="pres">
      <dgm:prSet presAssocID="{840A32FD-61E7-4529-8407-1FB253FA5C57}" presName="childComposite" presStyleCnt="0">
        <dgm:presLayoutVars>
          <dgm:chMax val="0"/>
          <dgm:chPref val="0"/>
        </dgm:presLayoutVars>
      </dgm:prSet>
      <dgm:spPr/>
    </dgm:pt>
    <dgm:pt modelId="{F1A70B79-000E-4B8A-9FC2-DB309AE0C489}" type="pres">
      <dgm:prSet presAssocID="{840A32FD-61E7-4529-8407-1FB253FA5C57}" presName="ChildAccent" presStyleLbl="solidFgAcc1" presStyleIdx="5" presStyleCnt="7" custLinFactX="-53165" custLinFactNeighborX="-100000" custLinFactNeighborY="-30454"/>
      <dgm:spPr/>
    </dgm:pt>
    <dgm:pt modelId="{0801BBFE-4832-441A-A600-431496562D64}" type="pres">
      <dgm:prSet presAssocID="{840A32FD-61E7-4529-8407-1FB253FA5C57}" presName="Child" presStyleLbl="revTx" presStyleIdx="7" presStyleCnt="9" custLinFactNeighborX="-6315" custLinFactNeighborY="-65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3A46880-EC87-4FB7-AFEE-2F022D589D80}" type="pres">
      <dgm:prSet presAssocID="{FAE6E656-A583-4461-AF23-44E4C6E577A0}" presName="childComposite" presStyleCnt="0">
        <dgm:presLayoutVars>
          <dgm:chMax val="0"/>
          <dgm:chPref val="0"/>
        </dgm:presLayoutVars>
      </dgm:prSet>
      <dgm:spPr/>
    </dgm:pt>
    <dgm:pt modelId="{0B52D8B1-16FE-49EB-8E2F-331C631B49BC}" type="pres">
      <dgm:prSet presAssocID="{FAE6E656-A583-4461-AF23-44E4C6E577A0}" presName="ChildAccent" presStyleLbl="solidFgAcc1" presStyleIdx="6" presStyleCnt="7" custLinFactX="-34661" custLinFactNeighborX="-100000" custLinFactNeighborY="-3410"/>
      <dgm:spPr/>
    </dgm:pt>
    <dgm:pt modelId="{201007DB-8DA9-4B5F-87FA-118EF4BA37C9}" type="pres">
      <dgm:prSet presAssocID="{FAE6E656-A583-4461-AF23-44E4C6E577A0}" presName="Child" presStyleLbl="revTx" presStyleIdx="8" presStyleCnt="9" custLinFactNeighborX="-3909" custLinFactNeighborY="-32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2513BA4-E153-4AB2-BEBD-0DB312AC5104}" type="presOf" srcId="{788A008B-0837-42C5-857D-F278BEA88F80}" destId="{160B00F9-F1BA-4EA0-A164-8771CDE8F2A7}" srcOrd="0" destOrd="0" presId="urn:microsoft.com/office/officeart/2008/layout/SquareAccentList"/>
    <dgm:cxn modelId="{B95FA955-54AA-48F0-80D1-13BAFD378BC2}" type="presOf" srcId="{575E872C-C2DA-4FAF-A53A-6C7A73C03E65}" destId="{39384BCC-7E5A-436F-9377-499EEE53BE6A}" srcOrd="0" destOrd="0" presId="urn:microsoft.com/office/officeart/2008/layout/SquareAccentList"/>
    <dgm:cxn modelId="{2735B7ED-1AC7-4581-A0BC-B1C1DF5FFBE5}" srcId="{A7FDD872-35D7-4EA3-B591-D504B23563FD}" destId="{FAE6E656-A583-4461-AF23-44E4C6E577A0}" srcOrd="3" destOrd="0" parTransId="{77227FF7-3429-40F3-9A94-8BE142F65F5A}" sibTransId="{C33009BA-0DFE-42B3-A338-D6A853C865DE}"/>
    <dgm:cxn modelId="{B8092A85-D354-454C-9074-28222890D9E9}" type="presOf" srcId="{C3A1F442-2347-4083-AFC6-5CDF04341214}" destId="{F980C33E-4753-4049-8C88-1F54F8E15E24}" srcOrd="0" destOrd="0" presId="urn:microsoft.com/office/officeart/2008/layout/SquareAccentList"/>
    <dgm:cxn modelId="{C34065F8-D26A-4B27-B519-199F2B9C64AF}" type="presOf" srcId="{1DBF98F9-30CA-4C56-A7E4-04DB249AEA4E}" destId="{88BC30D4-C65B-49CE-A54D-A45E0A16DC7A}" srcOrd="0" destOrd="0" presId="urn:microsoft.com/office/officeart/2008/layout/SquareAccentList"/>
    <dgm:cxn modelId="{310E106A-B476-4729-BE03-82A2B44B28B5}" type="presOf" srcId="{FAE6E656-A583-4461-AF23-44E4C6E577A0}" destId="{201007DB-8DA9-4B5F-87FA-118EF4BA37C9}" srcOrd="0" destOrd="0" presId="urn:microsoft.com/office/officeart/2008/layout/SquareAccentList"/>
    <dgm:cxn modelId="{2F7D8AC1-26C2-4A57-8584-06225969E20E}" srcId="{A7FDD872-35D7-4EA3-B591-D504B23563FD}" destId="{575E872C-C2DA-4FAF-A53A-6C7A73C03E65}" srcOrd="0" destOrd="0" parTransId="{4E5841FC-EEBA-4210-9393-04BD91BCAB1D}" sibTransId="{541B830F-6844-47E6-8792-ACEA6DE83ECB}"/>
    <dgm:cxn modelId="{A5526852-42B8-4E2F-BD0F-CB8FCE122DA5}" type="presOf" srcId="{892A3CE9-2CEF-444A-B886-60E2B0B4A555}" destId="{CA12E766-2A9C-4837-87E8-5F99306E545D}" srcOrd="0" destOrd="0" presId="urn:microsoft.com/office/officeart/2008/layout/SquareAccentList"/>
    <dgm:cxn modelId="{85A112F3-36BE-4769-9642-7F33BBA37729}" srcId="{788A008B-0837-42C5-857D-F278BEA88F80}" destId="{1DBF98F9-30CA-4C56-A7E4-04DB249AEA4E}" srcOrd="1" destOrd="0" parTransId="{13FC71F1-3621-45C7-82D5-E433E489D353}" sibTransId="{71C9C662-AF08-4A53-BC7F-D8853A426183}"/>
    <dgm:cxn modelId="{87F13610-8B56-4C7A-BC3D-0F2A197DDA0D}" type="presOf" srcId="{840A32FD-61E7-4529-8407-1FB253FA5C57}" destId="{0801BBFE-4832-441A-A600-431496562D64}" srcOrd="0" destOrd="0" presId="urn:microsoft.com/office/officeart/2008/layout/SquareAccentList"/>
    <dgm:cxn modelId="{08D9AD8C-D0C4-434B-A94E-E8834EFD577F}" type="presOf" srcId="{26678ACF-7AE9-440A-9A14-D96CB5CA5E38}" destId="{B1079205-D4C4-4EAC-9609-DB2053D6BFE9}" srcOrd="0" destOrd="0" presId="urn:microsoft.com/office/officeart/2008/layout/SquareAccentList"/>
    <dgm:cxn modelId="{A1E3CF04-1AE4-41E0-BF7D-7595361DB9C7}" srcId="{788A008B-0837-42C5-857D-F278BEA88F80}" destId="{892A3CE9-2CEF-444A-B886-60E2B0B4A555}" srcOrd="0" destOrd="0" parTransId="{ADEAE922-C0E1-4801-990B-2C37BDFA48D1}" sibTransId="{2BFE37F0-F80D-4E7E-B011-F3ED0FE569FE}"/>
    <dgm:cxn modelId="{75939F23-F0F4-42E2-8DC2-137B6BF74CC2}" srcId="{26678ACF-7AE9-440A-9A14-D96CB5CA5E38}" destId="{A7FDD872-35D7-4EA3-B591-D504B23563FD}" srcOrd="1" destOrd="0" parTransId="{36D344C4-09D1-4DE8-859A-2D3FE65510CD}" sibTransId="{CC3C91E8-7AE3-4BF2-B907-43BA46405DF4}"/>
    <dgm:cxn modelId="{272887BB-13D9-4204-8EBF-CDDD4278A16F}" srcId="{26678ACF-7AE9-440A-9A14-D96CB5CA5E38}" destId="{788A008B-0837-42C5-857D-F278BEA88F80}" srcOrd="0" destOrd="0" parTransId="{E188D313-68B0-4F48-BCE6-3AB3946AB297}" sibTransId="{E3FC070D-5E5E-46B7-BC5E-89107FB1CB98}"/>
    <dgm:cxn modelId="{341FE69C-3A8F-4935-B977-84871D3B4D07}" type="presOf" srcId="{A7FDD872-35D7-4EA3-B591-D504B23563FD}" destId="{A287B288-605B-4841-B38A-E0F44E692758}" srcOrd="0" destOrd="0" presId="urn:microsoft.com/office/officeart/2008/layout/SquareAccentList"/>
    <dgm:cxn modelId="{1211F886-0171-4968-AE32-A3641B5B64C5}" srcId="{A7FDD872-35D7-4EA3-B591-D504B23563FD}" destId="{881A27F3-90EA-4B45-B853-2AA56C545B8D}" srcOrd="1" destOrd="0" parTransId="{B45FB0BB-7884-499D-900D-A0643C2998B7}" sibTransId="{96BD60F4-F9D7-4E6B-9758-DD60170EBAE2}"/>
    <dgm:cxn modelId="{14CA4FBB-6D9D-46EC-9A96-46FE11FE0ADB}" srcId="{788A008B-0837-42C5-857D-F278BEA88F80}" destId="{C3A1F442-2347-4083-AFC6-5CDF04341214}" srcOrd="2" destOrd="0" parTransId="{9A9E7FE2-610E-46F6-BD63-180D4355EC99}" sibTransId="{F33FD443-4549-4DD1-9539-B07F0535B919}"/>
    <dgm:cxn modelId="{D95762B3-345C-4BB4-B835-C8AB6427039E}" srcId="{A7FDD872-35D7-4EA3-B591-D504B23563FD}" destId="{840A32FD-61E7-4529-8407-1FB253FA5C57}" srcOrd="2" destOrd="0" parTransId="{D64707BD-7FDC-4985-8398-F880DA75D739}" sibTransId="{646587C3-DA93-4181-A5A8-C5B1C4422A0E}"/>
    <dgm:cxn modelId="{E264333D-7604-4F30-B4BC-08761EC3044D}" type="presOf" srcId="{881A27F3-90EA-4B45-B853-2AA56C545B8D}" destId="{E03A0055-A3EE-4E1C-A534-7B3ED90DD5E1}" srcOrd="0" destOrd="0" presId="urn:microsoft.com/office/officeart/2008/layout/SquareAccentList"/>
    <dgm:cxn modelId="{613A1BDC-5901-4C0D-B6FD-2681FA114B82}" type="presParOf" srcId="{B1079205-D4C4-4EAC-9609-DB2053D6BFE9}" destId="{25ABAE1B-5979-46DA-AB23-47D3D172E72A}" srcOrd="0" destOrd="0" presId="urn:microsoft.com/office/officeart/2008/layout/SquareAccentList"/>
    <dgm:cxn modelId="{D212196A-66C8-4390-B679-BA84358C91BA}" type="presParOf" srcId="{25ABAE1B-5979-46DA-AB23-47D3D172E72A}" destId="{42CB477B-5321-47D0-ADA0-957697795BA5}" srcOrd="0" destOrd="0" presId="urn:microsoft.com/office/officeart/2008/layout/SquareAccentList"/>
    <dgm:cxn modelId="{80E169B8-A99D-4FF3-BD01-C86415E74B01}" type="presParOf" srcId="{42CB477B-5321-47D0-ADA0-957697795BA5}" destId="{9670309A-D1CD-4B67-B8AE-741319B9D31D}" srcOrd="0" destOrd="0" presId="urn:microsoft.com/office/officeart/2008/layout/SquareAccentList"/>
    <dgm:cxn modelId="{FB8C84DC-B5D5-4D55-8E44-B66E1A923D37}" type="presParOf" srcId="{42CB477B-5321-47D0-ADA0-957697795BA5}" destId="{97315C2F-7E9E-4625-963F-EB0DB1BAAB24}" srcOrd="1" destOrd="0" presId="urn:microsoft.com/office/officeart/2008/layout/SquareAccentList"/>
    <dgm:cxn modelId="{22F1F487-1DA3-4A02-B9A0-A2E457BDA6F3}" type="presParOf" srcId="{42CB477B-5321-47D0-ADA0-957697795BA5}" destId="{160B00F9-F1BA-4EA0-A164-8771CDE8F2A7}" srcOrd="2" destOrd="0" presId="urn:microsoft.com/office/officeart/2008/layout/SquareAccentList"/>
    <dgm:cxn modelId="{A4B93CF6-3A0D-4160-B7DA-771A7AFBF783}" type="presParOf" srcId="{25ABAE1B-5979-46DA-AB23-47D3D172E72A}" destId="{201228AF-0A90-45B0-9736-9B96F8613D40}" srcOrd="1" destOrd="0" presId="urn:microsoft.com/office/officeart/2008/layout/SquareAccentList"/>
    <dgm:cxn modelId="{8F565722-1E80-4D8D-9ABF-F600C2F5AD9C}" type="presParOf" srcId="{201228AF-0A90-45B0-9736-9B96F8613D40}" destId="{AC0AB5A8-6461-479C-87B3-C2B9339ED79D}" srcOrd="0" destOrd="0" presId="urn:microsoft.com/office/officeart/2008/layout/SquareAccentList"/>
    <dgm:cxn modelId="{35F49140-3BEE-481E-B91B-0DD8F7250254}" type="presParOf" srcId="{AC0AB5A8-6461-479C-87B3-C2B9339ED79D}" destId="{D26E94E7-5326-4B4C-9865-9E1D4B088DFB}" srcOrd="0" destOrd="0" presId="urn:microsoft.com/office/officeart/2008/layout/SquareAccentList"/>
    <dgm:cxn modelId="{301272CD-EAAA-4EF6-AE6E-A54C8BE690DC}" type="presParOf" srcId="{AC0AB5A8-6461-479C-87B3-C2B9339ED79D}" destId="{CA12E766-2A9C-4837-87E8-5F99306E545D}" srcOrd="1" destOrd="0" presId="urn:microsoft.com/office/officeart/2008/layout/SquareAccentList"/>
    <dgm:cxn modelId="{F8A80C10-4010-43AA-9433-96464573665D}" type="presParOf" srcId="{201228AF-0A90-45B0-9736-9B96F8613D40}" destId="{65C70240-634D-44BA-8188-B5C698BD324A}" srcOrd="1" destOrd="0" presId="urn:microsoft.com/office/officeart/2008/layout/SquareAccentList"/>
    <dgm:cxn modelId="{5E87D997-FB71-4B1C-BF1B-91B50420EAC8}" type="presParOf" srcId="{65C70240-634D-44BA-8188-B5C698BD324A}" destId="{B5B86604-70FA-450E-B58A-E3D55531F87A}" srcOrd="0" destOrd="0" presId="urn:microsoft.com/office/officeart/2008/layout/SquareAccentList"/>
    <dgm:cxn modelId="{C1F58471-A5BA-4ED8-8A32-0E3145F49563}" type="presParOf" srcId="{65C70240-634D-44BA-8188-B5C698BD324A}" destId="{88BC30D4-C65B-49CE-A54D-A45E0A16DC7A}" srcOrd="1" destOrd="0" presId="urn:microsoft.com/office/officeart/2008/layout/SquareAccentList"/>
    <dgm:cxn modelId="{D1875D0C-F5AC-4A46-9D18-F7CF6FA418BE}" type="presParOf" srcId="{201228AF-0A90-45B0-9736-9B96F8613D40}" destId="{1C4CB314-8E85-4F49-8ADF-EB50376B778A}" srcOrd="2" destOrd="0" presId="urn:microsoft.com/office/officeart/2008/layout/SquareAccentList"/>
    <dgm:cxn modelId="{0D450404-DECA-47C9-9E27-441E2BE39AAC}" type="presParOf" srcId="{1C4CB314-8E85-4F49-8ADF-EB50376B778A}" destId="{C9CEB4F6-6F39-4116-A4E8-697FB81B2038}" srcOrd="0" destOrd="0" presId="urn:microsoft.com/office/officeart/2008/layout/SquareAccentList"/>
    <dgm:cxn modelId="{ADCAD73A-D8AB-4E0F-9306-A4266671B8A8}" type="presParOf" srcId="{1C4CB314-8E85-4F49-8ADF-EB50376B778A}" destId="{F980C33E-4753-4049-8C88-1F54F8E15E24}" srcOrd="1" destOrd="0" presId="urn:microsoft.com/office/officeart/2008/layout/SquareAccentList"/>
    <dgm:cxn modelId="{C096F3C4-CC26-4688-AE37-B2E89ED06C60}" type="presParOf" srcId="{B1079205-D4C4-4EAC-9609-DB2053D6BFE9}" destId="{DDC87709-AFF7-4D7C-8C10-98C1EDBC9272}" srcOrd="1" destOrd="0" presId="urn:microsoft.com/office/officeart/2008/layout/SquareAccentList"/>
    <dgm:cxn modelId="{F757D283-2AB5-48BF-BF61-A9170338AB04}" type="presParOf" srcId="{DDC87709-AFF7-4D7C-8C10-98C1EDBC9272}" destId="{74EFF872-38B6-4519-8156-5446350DA5ED}" srcOrd="0" destOrd="0" presId="urn:microsoft.com/office/officeart/2008/layout/SquareAccentList"/>
    <dgm:cxn modelId="{1CB76D34-0C15-42E6-B8F1-B1D267BB2A6C}" type="presParOf" srcId="{74EFF872-38B6-4519-8156-5446350DA5ED}" destId="{8E140433-A187-426D-A8B3-94B30FF463D3}" srcOrd="0" destOrd="0" presId="urn:microsoft.com/office/officeart/2008/layout/SquareAccentList"/>
    <dgm:cxn modelId="{3DA1DD5E-D059-488D-8C2E-C01C42D131A1}" type="presParOf" srcId="{74EFF872-38B6-4519-8156-5446350DA5ED}" destId="{DC13E6E5-2807-4E82-B904-98D9BA81F516}" srcOrd="1" destOrd="0" presId="urn:microsoft.com/office/officeart/2008/layout/SquareAccentList"/>
    <dgm:cxn modelId="{4FCF8C0A-B7FC-46BB-9751-9814FD67A0C1}" type="presParOf" srcId="{74EFF872-38B6-4519-8156-5446350DA5ED}" destId="{A287B288-605B-4841-B38A-E0F44E692758}" srcOrd="2" destOrd="0" presId="urn:microsoft.com/office/officeart/2008/layout/SquareAccentList"/>
    <dgm:cxn modelId="{65C25C58-9B02-4953-A65D-3D502929905B}" type="presParOf" srcId="{DDC87709-AFF7-4D7C-8C10-98C1EDBC9272}" destId="{44F79CE5-E5C5-4A57-8017-33C1A30AB9B0}" srcOrd="1" destOrd="0" presId="urn:microsoft.com/office/officeart/2008/layout/SquareAccentList"/>
    <dgm:cxn modelId="{262AE726-2AE2-414D-8D20-E104A6B361EE}" type="presParOf" srcId="{44F79CE5-E5C5-4A57-8017-33C1A30AB9B0}" destId="{E5D47297-25C3-4CF8-A588-601EB4AEF2C0}" srcOrd="0" destOrd="0" presId="urn:microsoft.com/office/officeart/2008/layout/SquareAccentList"/>
    <dgm:cxn modelId="{669D611E-31B1-4BD5-9F87-A3694CCD6114}" type="presParOf" srcId="{E5D47297-25C3-4CF8-A588-601EB4AEF2C0}" destId="{94D3B6B3-9CEE-4802-A185-D4485BC32F78}" srcOrd="0" destOrd="0" presId="urn:microsoft.com/office/officeart/2008/layout/SquareAccentList"/>
    <dgm:cxn modelId="{F017CA0C-136F-4D49-9BC6-5B89BBF3F0A3}" type="presParOf" srcId="{E5D47297-25C3-4CF8-A588-601EB4AEF2C0}" destId="{39384BCC-7E5A-436F-9377-499EEE53BE6A}" srcOrd="1" destOrd="0" presId="urn:microsoft.com/office/officeart/2008/layout/SquareAccentList"/>
    <dgm:cxn modelId="{70B565DA-B3C3-4B64-A377-B59191FA6A73}" type="presParOf" srcId="{44F79CE5-E5C5-4A57-8017-33C1A30AB9B0}" destId="{B3580556-6E07-445F-BD06-FAB4346FFCA1}" srcOrd="1" destOrd="0" presId="urn:microsoft.com/office/officeart/2008/layout/SquareAccentList"/>
    <dgm:cxn modelId="{CD1DE417-148E-4A98-87D6-D950009EB495}" type="presParOf" srcId="{B3580556-6E07-445F-BD06-FAB4346FFCA1}" destId="{E2254F1B-E406-4786-B771-592FCCCA4C2A}" srcOrd="0" destOrd="0" presId="urn:microsoft.com/office/officeart/2008/layout/SquareAccentList"/>
    <dgm:cxn modelId="{F16A986B-6870-41DE-BB12-D4F76FE46528}" type="presParOf" srcId="{B3580556-6E07-445F-BD06-FAB4346FFCA1}" destId="{E03A0055-A3EE-4E1C-A534-7B3ED90DD5E1}" srcOrd="1" destOrd="0" presId="urn:microsoft.com/office/officeart/2008/layout/SquareAccentList"/>
    <dgm:cxn modelId="{6EBD4CCA-4CF6-489F-88A0-368DAC6C2BE7}" type="presParOf" srcId="{44F79CE5-E5C5-4A57-8017-33C1A30AB9B0}" destId="{835B64D1-5DBE-4271-838D-B3D5C97730C6}" srcOrd="2" destOrd="0" presId="urn:microsoft.com/office/officeart/2008/layout/SquareAccentList"/>
    <dgm:cxn modelId="{2E9E76A7-2C85-41A1-85F0-2CC2A59B8466}" type="presParOf" srcId="{835B64D1-5DBE-4271-838D-B3D5C97730C6}" destId="{F1A70B79-000E-4B8A-9FC2-DB309AE0C489}" srcOrd="0" destOrd="0" presId="urn:microsoft.com/office/officeart/2008/layout/SquareAccentList"/>
    <dgm:cxn modelId="{981B6577-6AB1-4573-B7DC-2721B2289E92}" type="presParOf" srcId="{835B64D1-5DBE-4271-838D-B3D5C97730C6}" destId="{0801BBFE-4832-441A-A600-431496562D64}" srcOrd="1" destOrd="0" presId="urn:microsoft.com/office/officeart/2008/layout/SquareAccentList"/>
    <dgm:cxn modelId="{7D6E06A0-12FC-40F1-9293-A4ED855F8C3F}" type="presParOf" srcId="{44F79CE5-E5C5-4A57-8017-33C1A30AB9B0}" destId="{03A46880-EC87-4FB7-AFEE-2F022D589D80}" srcOrd="3" destOrd="0" presId="urn:microsoft.com/office/officeart/2008/layout/SquareAccentList"/>
    <dgm:cxn modelId="{B6E959B9-9B54-47D0-AC93-4CF8218866C9}" type="presParOf" srcId="{03A46880-EC87-4FB7-AFEE-2F022D589D80}" destId="{0B52D8B1-16FE-49EB-8E2F-331C631B49BC}" srcOrd="0" destOrd="0" presId="urn:microsoft.com/office/officeart/2008/layout/SquareAccentList"/>
    <dgm:cxn modelId="{8D32B787-580E-49D8-96EC-9670037EBA35}" type="presParOf" srcId="{03A46880-EC87-4FB7-AFEE-2F022D589D80}" destId="{201007DB-8DA9-4B5F-87FA-118EF4BA37C9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63E4D7-912E-44D3-BC23-2A05083C4154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17BFD94-E4F6-4456-B059-8BD210A5816A}">
      <dgm:prSet phldrT="[Text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b="1" dirty="0" err="1" smtClean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Герман-ский</a:t>
          </a:r>
          <a:r>
            <a:rPr lang="ru-RU" sz="2000" b="1" dirty="0" smtClean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патент</a:t>
          </a:r>
          <a:endParaRPr lang="de-DE" sz="2000" b="1" dirty="0">
            <a:solidFill>
              <a:schemeClr val="accent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8C6416E-BB8E-46C5-8F09-42F42C5280D8}" type="parTrans" cxnId="{09EE2273-A501-4979-BD3D-C78BFDDD25EE}">
      <dgm:prSet/>
      <dgm:spPr/>
      <dgm:t>
        <a:bodyPr/>
        <a:lstStyle/>
        <a:p>
          <a:endParaRPr lang="de-DE"/>
        </a:p>
      </dgm:t>
    </dgm:pt>
    <dgm:pt modelId="{40167703-7697-43FB-B13E-D297FF862BF9}" type="sibTrans" cxnId="{09EE2273-A501-4979-BD3D-C78BFDDD25EE}">
      <dgm:prSet/>
      <dgm:spPr/>
      <dgm:t>
        <a:bodyPr/>
        <a:lstStyle/>
        <a:p>
          <a:endParaRPr lang="de-DE"/>
        </a:p>
      </dgm:t>
    </dgm:pt>
    <dgm:pt modelId="{DAD309B9-546F-4592-9532-3A48D632D3E8}">
      <dgm:prSet phldrT="[Text]" custT="1"/>
      <dgm:spPr/>
      <dgm:t>
        <a:bodyPr/>
        <a:lstStyle/>
        <a:p>
          <a:pPr algn="l"/>
          <a:r>
            <a:rPr lang="ru-RU" sz="20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Выдается после предварительной экспертизы в Германском ведомстве по патентам и товарным знакам</a:t>
          </a:r>
          <a:endParaRPr lang="de-DE" sz="2000" dirty="0" smtClean="0">
            <a:solidFill>
              <a:schemeClr val="accent2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ctr"/>
          <a:r>
            <a:rPr lang="de-DE" sz="2400" b="1" dirty="0" smtClean="0">
              <a:solidFill>
                <a:schemeClr val="accent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ebdings"/>
            </a:rPr>
            <a:t></a:t>
          </a:r>
          <a:endParaRPr lang="de-DE" sz="2400" b="1" dirty="0">
            <a:solidFill>
              <a:schemeClr val="accent2">
                <a:lumMod val="75000"/>
              </a:schemeClr>
            </a:solidFill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7259A10-CD27-4F0C-AF0D-93A48F9CF46F}" type="parTrans" cxnId="{32C1EF9A-446E-4292-A86C-9CEA6D634CAB}">
      <dgm:prSet/>
      <dgm:spPr/>
      <dgm:t>
        <a:bodyPr/>
        <a:lstStyle/>
        <a:p>
          <a:endParaRPr lang="de-DE"/>
        </a:p>
      </dgm:t>
    </dgm:pt>
    <dgm:pt modelId="{BC3D5CD4-9EEC-4536-AA6F-2264228CD61B}" type="sibTrans" cxnId="{32C1EF9A-446E-4292-A86C-9CEA6D634CAB}">
      <dgm:prSet/>
      <dgm:spPr/>
      <dgm:t>
        <a:bodyPr/>
        <a:lstStyle/>
        <a:p>
          <a:endParaRPr lang="de-DE"/>
        </a:p>
      </dgm:t>
    </dgm:pt>
    <dgm:pt modelId="{BDB69CE6-DC90-47A6-9BDC-BDA6A7EED494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>
            <a:spcAft>
              <a:spcPts val="600"/>
            </a:spcAft>
          </a:pPr>
          <a:r>
            <a:rPr lang="ru-RU" sz="20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Возражение подается в Германское ведомство по патентам и товарным знакам</a:t>
          </a:r>
          <a:endParaRPr lang="de-DE" sz="2000" dirty="0" smtClean="0">
            <a:solidFill>
              <a:schemeClr val="accent2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ctr">
            <a:spcAft>
              <a:spcPct val="35000"/>
            </a:spcAft>
          </a:pPr>
          <a:r>
            <a:rPr lang="de-DE" sz="24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ebdings"/>
            </a:rPr>
            <a:t></a:t>
          </a:r>
          <a:endParaRPr lang="de-DE" sz="2400" b="1" dirty="0" smtClean="0">
            <a:solidFill>
              <a:schemeClr val="accent2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817D4C3-D581-4713-B394-F9B8EDB5E185}" type="parTrans" cxnId="{36F09FA6-03F8-452F-8E56-DA0FD2245F35}">
      <dgm:prSet/>
      <dgm:spPr/>
      <dgm:t>
        <a:bodyPr/>
        <a:lstStyle/>
        <a:p>
          <a:endParaRPr lang="de-DE"/>
        </a:p>
      </dgm:t>
    </dgm:pt>
    <dgm:pt modelId="{8832AF9B-1D03-42C2-B299-EEFB1C50D0A5}" type="sibTrans" cxnId="{36F09FA6-03F8-452F-8E56-DA0FD2245F35}">
      <dgm:prSet/>
      <dgm:spPr/>
      <dgm:t>
        <a:bodyPr/>
        <a:lstStyle/>
        <a:p>
          <a:endParaRPr lang="de-DE"/>
        </a:p>
      </dgm:t>
    </dgm:pt>
    <dgm:pt modelId="{E8DFE81B-306A-4AD5-BE6C-FCE7E0F7E3F5}">
      <dgm:prSet phldrT="[Text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b="1" dirty="0" err="1" smtClean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Евро-пейский</a:t>
          </a:r>
          <a:r>
            <a:rPr lang="ru-RU" sz="2000" b="1" dirty="0" smtClean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патент</a:t>
          </a:r>
          <a:endParaRPr lang="de-DE" sz="2000" b="1" dirty="0">
            <a:solidFill>
              <a:schemeClr val="accent3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2C5A30E-47C5-4488-BC32-51F6D8AF0FDB}" type="parTrans" cxnId="{8571AEB0-1CC1-4441-B4AD-9F2BFC2E7DDA}">
      <dgm:prSet/>
      <dgm:spPr/>
      <dgm:t>
        <a:bodyPr/>
        <a:lstStyle/>
        <a:p>
          <a:endParaRPr lang="de-DE"/>
        </a:p>
      </dgm:t>
    </dgm:pt>
    <dgm:pt modelId="{0FBF2E66-D0B5-4D23-8040-086392B821FA}" type="sibTrans" cxnId="{8571AEB0-1CC1-4441-B4AD-9F2BFC2E7DDA}">
      <dgm:prSet/>
      <dgm:spPr/>
      <dgm:t>
        <a:bodyPr/>
        <a:lstStyle/>
        <a:p>
          <a:endParaRPr lang="de-DE"/>
        </a:p>
      </dgm:t>
    </dgm:pt>
    <dgm:pt modelId="{82C8DBEB-3557-48DD-BE3F-78E244DCFDA2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2000" dirty="0" smtClean="0"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Выдается после предварительной экспертизы в Европейском патентном ведомстве</a:t>
          </a:r>
          <a:endParaRPr lang="de-DE" sz="2000" dirty="0" smtClean="0">
            <a:solidFill>
              <a:schemeClr val="accent3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ctr"/>
          <a:r>
            <a:rPr lang="de-DE" sz="2400" b="1" dirty="0" smtClean="0">
              <a:solidFill>
                <a:schemeClr val="accent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ebdings"/>
            </a:rPr>
            <a:t></a:t>
          </a:r>
          <a:endParaRPr lang="de-DE" sz="2400" b="1" dirty="0">
            <a:solidFill>
              <a:schemeClr val="accent3"/>
            </a:solidFill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3C3B4C7-DF69-485C-B946-F51FDE3DD40A}" type="parTrans" cxnId="{84F4B43C-2FD8-44DF-AA49-C99D408CCF6B}">
      <dgm:prSet/>
      <dgm:spPr/>
      <dgm:t>
        <a:bodyPr/>
        <a:lstStyle/>
        <a:p>
          <a:endParaRPr lang="de-DE"/>
        </a:p>
      </dgm:t>
    </dgm:pt>
    <dgm:pt modelId="{31695CDE-25F4-4E5D-8E8F-6CA7FF258138}" type="sibTrans" cxnId="{84F4B43C-2FD8-44DF-AA49-C99D408CCF6B}">
      <dgm:prSet/>
      <dgm:spPr/>
      <dgm:t>
        <a:bodyPr/>
        <a:lstStyle/>
        <a:p>
          <a:endParaRPr lang="de-DE"/>
        </a:p>
      </dgm:t>
    </dgm:pt>
    <dgm:pt modelId="{832754BE-7029-4F6C-89B4-78AD38A322A7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>
            <a:lnSpc>
              <a:spcPct val="100000"/>
            </a:lnSpc>
            <a:spcAft>
              <a:spcPts val="600"/>
            </a:spcAft>
          </a:pPr>
          <a:r>
            <a:rPr lang="ru-RU" sz="20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Возражение подается в Европейское патентное ведомство</a:t>
          </a:r>
          <a:r>
            <a:rPr lang="de-DE" sz="2000" baseline="30000" dirty="0" smtClean="0"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</a:t>
          </a:r>
          <a:endParaRPr lang="de-DE" sz="2000" dirty="0" smtClean="0">
            <a:solidFill>
              <a:schemeClr val="accent3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de-DE" sz="2000" b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sz="2400" b="1" dirty="0" smtClean="0">
              <a:solidFill>
                <a:schemeClr val="accent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ebdings"/>
            </a:rPr>
            <a:t></a:t>
          </a:r>
          <a:endParaRPr lang="de-DE" sz="2400" b="1" dirty="0">
            <a:solidFill>
              <a:schemeClr val="accent3"/>
            </a:solidFill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6FF13DC-EAD6-4A5A-920D-14E483499FDF}" type="parTrans" cxnId="{7BE883CA-4FC2-4905-94B7-BFC58DF96203}">
      <dgm:prSet/>
      <dgm:spPr/>
      <dgm:t>
        <a:bodyPr/>
        <a:lstStyle/>
        <a:p>
          <a:endParaRPr lang="de-DE"/>
        </a:p>
      </dgm:t>
    </dgm:pt>
    <dgm:pt modelId="{CF4F0AE1-1B29-450E-AE58-3E880C5686F5}" type="sibTrans" cxnId="{7BE883CA-4FC2-4905-94B7-BFC58DF96203}">
      <dgm:prSet/>
      <dgm:spPr/>
      <dgm:t>
        <a:bodyPr/>
        <a:lstStyle/>
        <a:p>
          <a:endParaRPr lang="de-DE"/>
        </a:p>
      </dgm:t>
    </dgm:pt>
    <dgm:pt modelId="{2A41CC0C-DA91-4971-BECE-7D7D1C9C9B5F}" type="pres">
      <dgm:prSet presAssocID="{0963E4D7-912E-44D3-BC23-2A05083C4154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3046FC8D-F9B1-4793-A10E-E8FC0FBDABC0}" type="pres">
      <dgm:prSet presAssocID="{E17BFD94-E4F6-4456-B059-8BD210A5816A}" presName="posSpace" presStyleCnt="0"/>
      <dgm:spPr/>
    </dgm:pt>
    <dgm:pt modelId="{1B18859F-4CB4-42ED-8ACD-8AFD768440B0}" type="pres">
      <dgm:prSet presAssocID="{E17BFD94-E4F6-4456-B059-8BD210A5816A}" presName="vertFlow" presStyleCnt="0"/>
      <dgm:spPr/>
    </dgm:pt>
    <dgm:pt modelId="{5C95CB90-1409-4972-9BF4-5BEBCE9AF553}" type="pres">
      <dgm:prSet presAssocID="{E17BFD94-E4F6-4456-B059-8BD210A5816A}" presName="topSpace" presStyleCnt="0"/>
      <dgm:spPr/>
    </dgm:pt>
    <dgm:pt modelId="{5808E416-1C92-4D14-868C-E107ECD8A66D}" type="pres">
      <dgm:prSet presAssocID="{E17BFD94-E4F6-4456-B059-8BD210A5816A}" presName="firstComp" presStyleCnt="0"/>
      <dgm:spPr/>
    </dgm:pt>
    <dgm:pt modelId="{141ED8FE-47AF-4D9B-A038-3EAB1DDD8BE1}" type="pres">
      <dgm:prSet presAssocID="{E17BFD94-E4F6-4456-B059-8BD210A5816A}" presName="firstChild" presStyleLbl="bgAccFollowNode1" presStyleIdx="0" presStyleCnt="4" custScaleX="123147" custLinFactNeighborX="3724"/>
      <dgm:spPr/>
      <dgm:t>
        <a:bodyPr/>
        <a:lstStyle/>
        <a:p>
          <a:endParaRPr lang="de-DE"/>
        </a:p>
      </dgm:t>
    </dgm:pt>
    <dgm:pt modelId="{80FAAD73-C31E-421D-BFF2-B7424F72D78C}" type="pres">
      <dgm:prSet presAssocID="{E17BFD94-E4F6-4456-B059-8BD210A5816A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E28AFC0-078C-45E2-9CD9-C2FDDFFB6225}" type="pres">
      <dgm:prSet presAssocID="{BDB69CE6-DC90-47A6-9BDC-BDA6A7EED494}" presName="comp" presStyleCnt="0"/>
      <dgm:spPr/>
    </dgm:pt>
    <dgm:pt modelId="{297449B7-1BF0-403E-A1AC-3A9379DA85A3}" type="pres">
      <dgm:prSet presAssocID="{BDB69CE6-DC90-47A6-9BDC-BDA6A7EED494}" presName="child" presStyleLbl="bgAccFollowNode1" presStyleIdx="1" presStyleCnt="4" custScaleX="120294" custLinFactNeighborX="3724"/>
      <dgm:spPr/>
      <dgm:t>
        <a:bodyPr/>
        <a:lstStyle/>
        <a:p>
          <a:endParaRPr lang="de-DE"/>
        </a:p>
      </dgm:t>
    </dgm:pt>
    <dgm:pt modelId="{473116FE-9DBE-495F-904B-E28AF0260CC5}" type="pres">
      <dgm:prSet presAssocID="{BDB69CE6-DC90-47A6-9BDC-BDA6A7EED494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C3EDB55-B909-48FA-8BCC-58FE6C687B5F}" type="pres">
      <dgm:prSet presAssocID="{E17BFD94-E4F6-4456-B059-8BD210A5816A}" presName="negSpace" presStyleCnt="0"/>
      <dgm:spPr/>
    </dgm:pt>
    <dgm:pt modelId="{3B90D605-4347-4B65-BCDA-43E91FF54DA2}" type="pres">
      <dgm:prSet presAssocID="{E17BFD94-E4F6-4456-B059-8BD210A5816A}" presName="circle" presStyleLbl="node1" presStyleIdx="0" presStyleCnt="2" custScaleX="105713" custScaleY="100063" custLinFactNeighborX="-78308" custLinFactNeighborY="-16973"/>
      <dgm:spPr/>
      <dgm:t>
        <a:bodyPr/>
        <a:lstStyle/>
        <a:p>
          <a:endParaRPr lang="de-DE"/>
        </a:p>
      </dgm:t>
    </dgm:pt>
    <dgm:pt modelId="{1475863F-84EA-4745-A5D9-2934D490B48B}" type="pres">
      <dgm:prSet presAssocID="{40167703-7697-43FB-B13E-D297FF862BF9}" presName="transSpace" presStyleCnt="0"/>
      <dgm:spPr/>
    </dgm:pt>
    <dgm:pt modelId="{8967AD2F-1E73-404D-A729-9CE3305516AE}" type="pres">
      <dgm:prSet presAssocID="{E8DFE81B-306A-4AD5-BE6C-FCE7E0F7E3F5}" presName="posSpace" presStyleCnt="0"/>
      <dgm:spPr/>
    </dgm:pt>
    <dgm:pt modelId="{0819F679-115C-4289-BB06-0AC32566779A}" type="pres">
      <dgm:prSet presAssocID="{E8DFE81B-306A-4AD5-BE6C-FCE7E0F7E3F5}" presName="vertFlow" presStyleCnt="0"/>
      <dgm:spPr/>
    </dgm:pt>
    <dgm:pt modelId="{1432643B-1A74-4FD8-8784-80AE75CF7A93}" type="pres">
      <dgm:prSet presAssocID="{E8DFE81B-306A-4AD5-BE6C-FCE7E0F7E3F5}" presName="topSpace" presStyleCnt="0"/>
      <dgm:spPr/>
    </dgm:pt>
    <dgm:pt modelId="{D9694C1E-4DB0-48DA-A5D4-68961DD76DF3}" type="pres">
      <dgm:prSet presAssocID="{E8DFE81B-306A-4AD5-BE6C-FCE7E0F7E3F5}" presName="firstComp" presStyleCnt="0"/>
      <dgm:spPr/>
    </dgm:pt>
    <dgm:pt modelId="{AD5BC61B-95B4-487E-8574-15D2E0FB0503}" type="pres">
      <dgm:prSet presAssocID="{E8DFE81B-306A-4AD5-BE6C-FCE7E0F7E3F5}" presName="firstChild" presStyleLbl="bgAccFollowNode1" presStyleIdx="2" presStyleCnt="4" custScaleY="109601" custLinFactNeighborX="-4206" custLinFactNeighborY="-1922"/>
      <dgm:spPr/>
      <dgm:t>
        <a:bodyPr/>
        <a:lstStyle/>
        <a:p>
          <a:endParaRPr lang="de-DE"/>
        </a:p>
      </dgm:t>
    </dgm:pt>
    <dgm:pt modelId="{4A176252-C157-4F22-B782-200233818E0C}" type="pres">
      <dgm:prSet presAssocID="{E8DFE81B-306A-4AD5-BE6C-FCE7E0F7E3F5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30AC92F-73BC-41FE-A319-62C82D90F223}" type="pres">
      <dgm:prSet presAssocID="{832754BE-7029-4F6C-89B4-78AD38A322A7}" presName="comp" presStyleCnt="0"/>
      <dgm:spPr/>
    </dgm:pt>
    <dgm:pt modelId="{D62D613E-7388-47CF-BE8B-1D9F273E61AB}" type="pres">
      <dgm:prSet presAssocID="{832754BE-7029-4F6C-89B4-78AD38A322A7}" presName="child" presStyleLbl="bgAccFollowNode1" presStyleIdx="3" presStyleCnt="4" custScaleX="113743" custScaleY="95730" custLinFactNeighborX="-3904" custLinFactNeighborY="9599"/>
      <dgm:spPr/>
      <dgm:t>
        <a:bodyPr/>
        <a:lstStyle/>
        <a:p>
          <a:endParaRPr lang="de-DE"/>
        </a:p>
      </dgm:t>
    </dgm:pt>
    <dgm:pt modelId="{36578572-227F-44EC-B075-801451C3FD59}" type="pres">
      <dgm:prSet presAssocID="{832754BE-7029-4F6C-89B4-78AD38A322A7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691EE0B-7C65-428C-A0FD-3243EF0B0D00}" type="pres">
      <dgm:prSet presAssocID="{E8DFE81B-306A-4AD5-BE6C-FCE7E0F7E3F5}" presName="negSpace" presStyleCnt="0"/>
      <dgm:spPr/>
    </dgm:pt>
    <dgm:pt modelId="{E9412CBE-FD70-4810-BCC1-2F7E1C72CE48}" type="pres">
      <dgm:prSet presAssocID="{E8DFE81B-306A-4AD5-BE6C-FCE7E0F7E3F5}" presName="circle" presStyleLbl="node1" presStyleIdx="1" presStyleCnt="2" custLinFactNeighborX="-20666" custLinFactNeighborY="-1941"/>
      <dgm:spPr/>
      <dgm:t>
        <a:bodyPr/>
        <a:lstStyle/>
        <a:p>
          <a:endParaRPr lang="de-DE"/>
        </a:p>
      </dgm:t>
    </dgm:pt>
  </dgm:ptLst>
  <dgm:cxnLst>
    <dgm:cxn modelId="{7F07D38C-9F20-4827-ADFB-A9072D20CF85}" type="presOf" srcId="{832754BE-7029-4F6C-89B4-78AD38A322A7}" destId="{D62D613E-7388-47CF-BE8B-1D9F273E61AB}" srcOrd="0" destOrd="0" presId="urn:microsoft.com/office/officeart/2005/8/layout/hList9"/>
    <dgm:cxn modelId="{4E3EC7DA-3B3C-4DAA-A29D-AF0C828A10EA}" type="presOf" srcId="{0963E4D7-912E-44D3-BC23-2A05083C4154}" destId="{2A41CC0C-DA91-4971-BECE-7D7D1C9C9B5F}" srcOrd="0" destOrd="0" presId="urn:microsoft.com/office/officeart/2005/8/layout/hList9"/>
    <dgm:cxn modelId="{D160A2CD-58B1-43B5-B82B-73AF610FC535}" type="presOf" srcId="{E8DFE81B-306A-4AD5-BE6C-FCE7E0F7E3F5}" destId="{E9412CBE-FD70-4810-BCC1-2F7E1C72CE48}" srcOrd="0" destOrd="0" presId="urn:microsoft.com/office/officeart/2005/8/layout/hList9"/>
    <dgm:cxn modelId="{F7D9FC3F-4B3A-416A-AA14-3FE09C137D3C}" type="presOf" srcId="{E17BFD94-E4F6-4456-B059-8BD210A5816A}" destId="{3B90D605-4347-4B65-BCDA-43E91FF54DA2}" srcOrd="0" destOrd="0" presId="urn:microsoft.com/office/officeart/2005/8/layout/hList9"/>
    <dgm:cxn modelId="{D09BC122-1AC1-46D1-A6E1-E2613C87E204}" type="presOf" srcId="{832754BE-7029-4F6C-89B4-78AD38A322A7}" destId="{36578572-227F-44EC-B075-801451C3FD59}" srcOrd="1" destOrd="0" presId="urn:microsoft.com/office/officeart/2005/8/layout/hList9"/>
    <dgm:cxn modelId="{9E3521AE-27E1-484F-80AE-769E289C1F42}" type="presOf" srcId="{BDB69CE6-DC90-47A6-9BDC-BDA6A7EED494}" destId="{297449B7-1BF0-403E-A1AC-3A9379DA85A3}" srcOrd="0" destOrd="0" presId="urn:microsoft.com/office/officeart/2005/8/layout/hList9"/>
    <dgm:cxn modelId="{38B63319-E43B-4968-84A4-7657EE08744B}" type="presOf" srcId="{BDB69CE6-DC90-47A6-9BDC-BDA6A7EED494}" destId="{473116FE-9DBE-495F-904B-E28AF0260CC5}" srcOrd="1" destOrd="0" presId="urn:microsoft.com/office/officeart/2005/8/layout/hList9"/>
    <dgm:cxn modelId="{32890DF0-56A3-479F-ACCC-02EC13C9E75A}" type="presOf" srcId="{DAD309B9-546F-4592-9532-3A48D632D3E8}" destId="{80FAAD73-C31E-421D-BFF2-B7424F72D78C}" srcOrd="1" destOrd="0" presId="urn:microsoft.com/office/officeart/2005/8/layout/hList9"/>
    <dgm:cxn modelId="{7BE883CA-4FC2-4905-94B7-BFC58DF96203}" srcId="{E8DFE81B-306A-4AD5-BE6C-FCE7E0F7E3F5}" destId="{832754BE-7029-4F6C-89B4-78AD38A322A7}" srcOrd="1" destOrd="0" parTransId="{56FF13DC-EAD6-4A5A-920D-14E483499FDF}" sibTransId="{CF4F0AE1-1B29-450E-AE58-3E880C5686F5}"/>
    <dgm:cxn modelId="{36F09FA6-03F8-452F-8E56-DA0FD2245F35}" srcId="{E17BFD94-E4F6-4456-B059-8BD210A5816A}" destId="{BDB69CE6-DC90-47A6-9BDC-BDA6A7EED494}" srcOrd="1" destOrd="0" parTransId="{D817D4C3-D581-4713-B394-F9B8EDB5E185}" sibTransId="{8832AF9B-1D03-42C2-B299-EEFB1C50D0A5}"/>
    <dgm:cxn modelId="{32C1EF9A-446E-4292-A86C-9CEA6D634CAB}" srcId="{E17BFD94-E4F6-4456-B059-8BD210A5816A}" destId="{DAD309B9-546F-4592-9532-3A48D632D3E8}" srcOrd="0" destOrd="0" parTransId="{F7259A10-CD27-4F0C-AF0D-93A48F9CF46F}" sibTransId="{BC3D5CD4-9EEC-4536-AA6F-2264228CD61B}"/>
    <dgm:cxn modelId="{09EE2273-A501-4979-BD3D-C78BFDDD25EE}" srcId="{0963E4D7-912E-44D3-BC23-2A05083C4154}" destId="{E17BFD94-E4F6-4456-B059-8BD210A5816A}" srcOrd="0" destOrd="0" parTransId="{18C6416E-BB8E-46C5-8F09-42F42C5280D8}" sibTransId="{40167703-7697-43FB-B13E-D297FF862BF9}"/>
    <dgm:cxn modelId="{84F4B43C-2FD8-44DF-AA49-C99D408CCF6B}" srcId="{E8DFE81B-306A-4AD5-BE6C-FCE7E0F7E3F5}" destId="{82C8DBEB-3557-48DD-BE3F-78E244DCFDA2}" srcOrd="0" destOrd="0" parTransId="{A3C3B4C7-DF69-485C-B946-F51FDE3DD40A}" sibTransId="{31695CDE-25F4-4E5D-8E8F-6CA7FF258138}"/>
    <dgm:cxn modelId="{BF96C135-773E-4E7F-9BE9-A4B784B0AB7E}" type="presOf" srcId="{82C8DBEB-3557-48DD-BE3F-78E244DCFDA2}" destId="{4A176252-C157-4F22-B782-200233818E0C}" srcOrd="1" destOrd="0" presId="urn:microsoft.com/office/officeart/2005/8/layout/hList9"/>
    <dgm:cxn modelId="{FDD1B54B-ED22-4590-BF9F-0776C322BCF8}" type="presOf" srcId="{DAD309B9-546F-4592-9532-3A48D632D3E8}" destId="{141ED8FE-47AF-4D9B-A038-3EAB1DDD8BE1}" srcOrd="0" destOrd="0" presId="urn:microsoft.com/office/officeart/2005/8/layout/hList9"/>
    <dgm:cxn modelId="{8571AEB0-1CC1-4441-B4AD-9F2BFC2E7DDA}" srcId="{0963E4D7-912E-44D3-BC23-2A05083C4154}" destId="{E8DFE81B-306A-4AD5-BE6C-FCE7E0F7E3F5}" srcOrd="1" destOrd="0" parTransId="{12C5A30E-47C5-4488-BC32-51F6D8AF0FDB}" sibTransId="{0FBF2E66-D0B5-4D23-8040-086392B821FA}"/>
    <dgm:cxn modelId="{2DC1718F-0E92-47F7-9EF9-3B64AA274DA8}" type="presOf" srcId="{82C8DBEB-3557-48DD-BE3F-78E244DCFDA2}" destId="{AD5BC61B-95B4-487E-8574-15D2E0FB0503}" srcOrd="0" destOrd="0" presId="urn:microsoft.com/office/officeart/2005/8/layout/hList9"/>
    <dgm:cxn modelId="{1413EA6C-FD2B-4D14-B13C-EDDA571CF734}" type="presParOf" srcId="{2A41CC0C-DA91-4971-BECE-7D7D1C9C9B5F}" destId="{3046FC8D-F9B1-4793-A10E-E8FC0FBDABC0}" srcOrd="0" destOrd="0" presId="urn:microsoft.com/office/officeart/2005/8/layout/hList9"/>
    <dgm:cxn modelId="{A130AAEE-5748-49FE-8EDA-AD1881EF412E}" type="presParOf" srcId="{2A41CC0C-DA91-4971-BECE-7D7D1C9C9B5F}" destId="{1B18859F-4CB4-42ED-8ACD-8AFD768440B0}" srcOrd="1" destOrd="0" presId="urn:microsoft.com/office/officeart/2005/8/layout/hList9"/>
    <dgm:cxn modelId="{42ECE6FF-772E-4831-B40F-009F1680B43F}" type="presParOf" srcId="{1B18859F-4CB4-42ED-8ACD-8AFD768440B0}" destId="{5C95CB90-1409-4972-9BF4-5BEBCE9AF553}" srcOrd="0" destOrd="0" presId="urn:microsoft.com/office/officeart/2005/8/layout/hList9"/>
    <dgm:cxn modelId="{871FF533-B21B-47BC-AE46-9CD395D93CDB}" type="presParOf" srcId="{1B18859F-4CB4-42ED-8ACD-8AFD768440B0}" destId="{5808E416-1C92-4D14-868C-E107ECD8A66D}" srcOrd="1" destOrd="0" presId="urn:microsoft.com/office/officeart/2005/8/layout/hList9"/>
    <dgm:cxn modelId="{00F6F50A-446B-4C7F-8CBF-EDF0DE896572}" type="presParOf" srcId="{5808E416-1C92-4D14-868C-E107ECD8A66D}" destId="{141ED8FE-47AF-4D9B-A038-3EAB1DDD8BE1}" srcOrd="0" destOrd="0" presId="urn:microsoft.com/office/officeart/2005/8/layout/hList9"/>
    <dgm:cxn modelId="{69828658-7AD5-4630-8990-D8BBEFFA3903}" type="presParOf" srcId="{5808E416-1C92-4D14-868C-E107ECD8A66D}" destId="{80FAAD73-C31E-421D-BFF2-B7424F72D78C}" srcOrd="1" destOrd="0" presId="urn:microsoft.com/office/officeart/2005/8/layout/hList9"/>
    <dgm:cxn modelId="{9D61A48F-6A9C-456E-BAF8-7309EC2ABF65}" type="presParOf" srcId="{1B18859F-4CB4-42ED-8ACD-8AFD768440B0}" destId="{2E28AFC0-078C-45E2-9CD9-C2FDDFFB6225}" srcOrd="2" destOrd="0" presId="urn:microsoft.com/office/officeart/2005/8/layout/hList9"/>
    <dgm:cxn modelId="{7C2B0BF9-8AB6-4757-A70F-9BBA6DBC26F9}" type="presParOf" srcId="{2E28AFC0-078C-45E2-9CD9-C2FDDFFB6225}" destId="{297449B7-1BF0-403E-A1AC-3A9379DA85A3}" srcOrd="0" destOrd="0" presId="urn:microsoft.com/office/officeart/2005/8/layout/hList9"/>
    <dgm:cxn modelId="{98C47B14-68A7-48B2-8FFE-0C5CB1267F92}" type="presParOf" srcId="{2E28AFC0-078C-45E2-9CD9-C2FDDFFB6225}" destId="{473116FE-9DBE-495F-904B-E28AF0260CC5}" srcOrd="1" destOrd="0" presId="urn:microsoft.com/office/officeart/2005/8/layout/hList9"/>
    <dgm:cxn modelId="{930E6EB4-71FB-4282-AAE4-21134E9A925E}" type="presParOf" srcId="{2A41CC0C-DA91-4971-BECE-7D7D1C9C9B5F}" destId="{EC3EDB55-B909-48FA-8BCC-58FE6C687B5F}" srcOrd="2" destOrd="0" presId="urn:microsoft.com/office/officeart/2005/8/layout/hList9"/>
    <dgm:cxn modelId="{E5341F13-37AB-4F2F-BB29-254F0BCD14C2}" type="presParOf" srcId="{2A41CC0C-DA91-4971-BECE-7D7D1C9C9B5F}" destId="{3B90D605-4347-4B65-BCDA-43E91FF54DA2}" srcOrd="3" destOrd="0" presId="urn:microsoft.com/office/officeart/2005/8/layout/hList9"/>
    <dgm:cxn modelId="{A47932DF-A4E4-40D1-93EF-F1084C3F6735}" type="presParOf" srcId="{2A41CC0C-DA91-4971-BECE-7D7D1C9C9B5F}" destId="{1475863F-84EA-4745-A5D9-2934D490B48B}" srcOrd="4" destOrd="0" presId="urn:microsoft.com/office/officeart/2005/8/layout/hList9"/>
    <dgm:cxn modelId="{B6E92FC4-AD49-4D89-8B3B-D77212131F92}" type="presParOf" srcId="{2A41CC0C-DA91-4971-BECE-7D7D1C9C9B5F}" destId="{8967AD2F-1E73-404D-A729-9CE3305516AE}" srcOrd="5" destOrd="0" presId="urn:microsoft.com/office/officeart/2005/8/layout/hList9"/>
    <dgm:cxn modelId="{FE19D91E-97E5-4271-9B4F-F54688CD98E1}" type="presParOf" srcId="{2A41CC0C-DA91-4971-BECE-7D7D1C9C9B5F}" destId="{0819F679-115C-4289-BB06-0AC32566779A}" srcOrd="6" destOrd="0" presId="urn:microsoft.com/office/officeart/2005/8/layout/hList9"/>
    <dgm:cxn modelId="{6ADB26D4-B945-48C6-8048-058C846CEC2D}" type="presParOf" srcId="{0819F679-115C-4289-BB06-0AC32566779A}" destId="{1432643B-1A74-4FD8-8784-80AE75CF7A93}" srcOrd="0" destOrd="0" presId="urn:microsoft.com/office/officeart/2005/8/layout/hList9"/>
    <dgm:cxn modelId="{E30A4920-6768-4D8E-8286-901745E5C0FD}" type="presParOf" srcId="{0819F679-115C-4289-BB06-0AC32566779A}" destId="{D9694C1E-4DB0-48DA-A5D4-68961DD76DF3}" srcOrd="1" destOrd="0" presId="urn:microsoft.com/office/officeart/2005/8/layout/hList9"/>
    <dgm:cxn modelId="{F7DC2631-F16A-4D45-9C79-2DDBFE5AF0D8}" type="presParOf" srcId="{D9694C1E-4DB0-48DA-A5D4-68961DD76DF3}" destId="{AD5BC61B-95B4-487E-8574-15D2E0FB0503}" srcOrd="0" destOrd="0" presId="urn:microsoft.com/office/officeart/2005/8/layout/hList9"/>
    <dgm:cxn modelId="{C2F38179-BEAE-4427-8828-B7D44C18845D}" type="presParOf" srcId="{D9694C1E-4DB0-48DA-A5D4-68961DD76DF3}" destId="{4A176252-C157-4F22-B782-200233818E0C}" srcOrd="1" destOrd="0" presId="urn:microsoft.com/office/officeart/2005/8/layout/hList9"/>
    <dgm:cxn modelId="{8CF0B0AB-C2EC-4ADC-9C36-D5E5F327B111}" type="presParOf" srcId="{0819F679-115C-4289-BB06-0AC32566779A}" destId="{A30AC92F-73BC-41FE-A319-62C82D90F223}" srcOrd="2" destOrd="0" presId="urn:microsoft.com/office/officeart/2005/8/layout/hList9"/>
    <dgm:cxn modelId="{FE8783A5-0705-4D58-B73B-520257273D5B}" type="presParOf" srcId="{A30AC92F-73BC-41FE-A319-62C82D90F223}" destId="{D62D613E-7388-47CF-BE8B-1D9F273E61AB}" srcOrd="0" destOrd="0" presId="urn:microsoft.com/office/officeart/2005/8/layout/hList9"/>
    <dgm:cxn modelId="{5EC473F3-DD20-4429-80BA-E617868B80A9}" type="presParOf" srcId="{A30AC92F-73BC-41FE-A319-62C82D90F223}" destId="{36578572-227F-44EC-B075-801451C3FD59}" srcOrd="1" destOrd="0" presId="urn:microsoft.com/office/officeart/2005/8/layout/hList9"/>
    <dgm:cxn modelId="{20D8E63A-AD88-4C01-88DE-8CEF4E7CA8FD}" type="presParOf" srcId="{2A41CC0C-DA91-4971-BECE-7D7D1C9C9B5F}" destId="{1691EE0B-7C65-428C-A0FD-3243EF0B0D00}" srcOrd="7" destOrd="0" presId="urn:microsoft.com/office/officeart/2005/8/layout/hList9"/>
    <dgm:cxn modelId="{58399FB4-C437-47CF-B434-F027132AD30D}" type="presParOf" srcId="{2A41CC0C-DA91-4971-BECE-7D7D1C9C9B5F}" destId="{E9412CBE-FD70-4810-BCC1-2F7E1C72CE48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AD4B29-4C06-40A6-8D10-88CB095B426F}" type="doc">
      <dgm:prSet loTypeId="urn:microsoft.com/office/officeart/2005/8/layout/hierarchy3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F10C635-9A23-49D0-818E-1B55E27AD060}">
      <dgm:prSet phldrT="[Text]" custT="1"/>
      <dgm:spPr>
        <a:solidFill>
          <a:schemeClr val="accent2"/>
        </a:solidFill>
      </dgm:spPr>
      <dgm:t>
        <a:bodyPr/>
        <a:lstStyle/>
        <a:p>
          <a:r>
            <a:rPr lang="ru-RU" sz="28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Нарушение патента</a:t>
          </a:r>
          <a:endParaRPr lang="de-DE" sz="2800" b="1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D74FC6E-C11F-49B7-A73C-215534D3CBD2}" type="parTrans" cxnId="{DE9DE929-A97E-407B-B9A3-6D737C7945DA}">
      <dgm:prSet/>
      <dgm:spPr/>
      <dgm:t>
        <a:bodyPr/>
        <a:lstStyle/>
        <a:p>
          <a:endParaRPr lang="de-DE"/>
        </a:p>
      </dgm:t>
    </dgm:pt>
    <dgm:pt modelId="{B0DACA9A-AC45-48DF-B546-EA61B12CF2B5}" type="sibTrans" cxnId="{DE9DE929-A97E-407B-B9A3-6D737C7945DA}">
      <dgm:prSet/>
      <dgm:spPr/>
      <dgm:t>
        <a:bodyPr/>
        <a:lstStyle/>
        <a:p>
          <a:endParaRPr lang="de-DE"/>
        </a:p>
      </dgm:t>
    </dgm:pt>
    <dgm:pt modelId="{F5752072-3FA5-40F9-91FC-9CE3D2FA1FDB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Суд земли</a:t>
          </a:r>
          <a:r>
            <a:rPr lang="de-DE" sz="20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</a:p>
        <a:p>
          <a:r>
            <a:rPr lang="de-DE" sz="2400" b="1" dirty="0" smtClean="0">
              <a:solidFill>
                <a:schemeClr val="accent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ebdings"/>
            </a:rPr>
            <a:t>  </a:t>
          </a:r>
          <a:endParaRPr lang="de-DE" sz="2400" b="1" dirty="0">
            <a:solidFill>
              <a:schemeClr val="accent2">
                <a:lumMod val="75000"/>
              </a:schemeClr>
            </a:solidFill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3907320-D21E-4CF3-84EE-724415A1DB2C}" type="parTrans" cxnId="{2512224F-0EDF-461E-AE81-85BC6E9C1553}">
      <dgm:prSet/>
      <dgm:spPr>
        <a:ln>
          <a:solidFill>
            <a:schemeClr val="accent2"/>
          </a:solidFill>
        </a:ln>
      </dgm:spPr>
      <dgm:t>
        <a:bodyPr/>
        <a:lstStyle/>
        <a:p>
          <a:endParaRPr lang="de-DE"/>
        </a:p>
      </dgm:t>
    </dgm:pt>
    <dgm:pt modelId="{92F2F099-65A3-477A-8BF5-94AB688190FB}" type="sibTrans" cxnId="{2512224F-0EDF-461E-AE81-85BC6E9C1553}">
      <dgm:prSet/>
      <dgm:spPr/>
      <dgm:t>
        <a:bodyPr/>
        <a:lstStyle/>
        <a:p>
          <a:endParaRPr lang="de-DE"/>
        </a:p>
      </dgm:t>
    </dgm:pt>
    <dgm:pt modelId="{6E2CDF47-4701-45A4-B0FB-AFB96F3FA811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Высший суд земли</a:t>
          </a:r>
          <a:endParaRPr lang="de-DE" sz="2000" b="1" dirty="0" smtClean="0">
            <a:solidFill>
              <a:schemeClr val="accent2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r>
            <a:rPr lang="de-DE" sz="24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ebdings"/>
            </a:rPr>
            <a:t>  </a:t>
          </a:r>
          <a:endParaRPr lang="de-DE" sz="2400" b="1" dirty="0">
            <a:solidFill>
              <a:schemeClr val="accent2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9E3E7E8-59CC-4FE6-BB9E-B5F4D2CEA977}" type="parTrans" cxnId="{086CB52E-71B8-4D63-A1F6-6E0ABCA20182}">
      <dgm:prSet/>
      <dgm:spPr>
        <a:ln>
          <a:solidFill>
            <a:schemeClr val="accent2"/>
          </a:solidFill>
        </a:ln>
      </dgm:spPr>
      <dgm:t>
        <a:bodyPr/>
        <a:lstStyle/>
        <a:p>
          <a:endParaRPr lang="de-DE"/>
        </a:p>
      </dgm:t>
    </dgm:pt>
    <dgm:pt modelId="{70EE7A02-1568-4612-87D4-1B168B0BB8D3}" type="sibTrans" cxnId="{086CB52E-71B8-4D63-A1F6-6E0ABCA20182}">
      <dgm:prSet/>
      <dgm:spPr/>
      <dgm:t>
        <a:bodyPr/>
        <a:lstStyle/>
        <a:p>
          <a:endParaRPr lang="de-DE"/>
        </a:p>
      </dgm:t>
    </dgm:pt>
    <dgm:pt modelId="{CEACD508-5548-4F47-B3F0-272B07D8137E}">
      <dgm:prSet phldrT="[Text]" custT="1"/>
      <dgm:spPr>
        <a:solidFill>
          <a:schemeClr val="accent6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28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Законность</a:t>
          </a:r>
          <a:r>
            <a:rPr lang="de-DE" sz="28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*</a:t>
          </a:r>
          <a:endParaRPr lang="de-DE" sz="2800" b="1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5A4FBBC-6F91-421A-8BC1-6022F1E0C460}" type="parTrans" cxnId="{0B3ED212-68FB-4E92-A0DA-AF232389DD5A}">
      <dgm:prSet/>
      <dgm:spPr/>
      <dgm:t>
        <a:bodyPr/>
        <a:lstStyle/>
        <a:p>
          <a:endParaRPr lang="de-DE"/>
        </a:p>
      </dgm:t>
    </dgm:pt>
    <dgm:pt modelId="{8BA912EF-B84A-46D4-A57D-B0E9CC039A8C}" type="sibTrans" cxnId="{0B3ED212-68FB-4E92-A0DA-AF232389DD5A}">
      <dgm:prSet/>
      <dgm:spPr/>
      <dgm:t>
        <a:bodyPr/>
        <a:lstStyle/>
        <a:p>
          <a:endParaRPr lang="de-DE"/>
        </a:p>
      </dgm:t>
    </dgm:pt>
    <dgm:pt modelId="{C4E52033-3815-45AB-A155-E0C2FC276CA7}">
      <dgm:prSet phldrT="[Text]" custT="1"/>
      <dgm:spPr>
        <a:solidFill>
          <a:schemeClr val="accent6">
            <a:lumMod val="60000"/>
            <a:lumOff val="40000"/>
            <a:alpha val="9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Федеральный патентный суд</a:t>
          </a:r>
          <a:r>
            <a:rPr lang="de-DE" sz="20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</a:p>
        <a:p>
          <a:r>
            <a:rPr lang="de-DE" sz="2400" b="1" dirty="0" smtClean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ebdings"/>
            </a:rPr>
            <a:t></a:t>
          </a:r>
          <a:r>
            <a:rPr lang="de-DE" sz="2400" b="1" dirty="0" smtClean="0">
              <a:solidFill>
                <a:schemeClr val="accent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ebdings"/>
            </a:rPr>
            <a:t> </a:t>
          </a:r>
          <a:r>
            <a:rPr lang="de-DE" sz="2400" b="1" dirty="0" smtClean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ebdings"/>
            </a:rPr>
            <a:t></a:t>
          </a:r>
          <a:endParaRPr lang="de-DE" sz="2400" b="1" dirty="0">
            <a:solidFill>
              <a:srgbClr val="FF0000"/>
            </a:solidFill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C9AE401-6A81-4036-AC6D-7089CE9D1EE0}" type="parTrans" cxnId="{52D877CB-22DD-443E-BC24-5CC8E6149D2B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de-DE"/>
        </a:p>
      </dgm:t>
    </dgm:pt>
    <dgm:pt modelId="{996D8799-0F8C-4F63-93EB-6BCA25AD8A71}" type="sibTrans" cxnId="{52D877CB-22DD-443E-BC24-5CC8E6149D2B}">
      <dgm:prSet/>
      <dgm:spPr/>
      <dgm:t>
        <a:bodyPr/>
        <a:lstStyle/>
        <a:p>
          <a:endParaRPr lang="de-DE"/>
        </a:p>
      </dgm:t>
    </dgm:pt>
    <dgm:pt modelId="{BB7BFE3D-9240-4E02-83F9-4BA734DE9A0B}">
      <dgm:prSet phldrT="[Text]" custT="1"/>
      <dgm:spPr>
        <a:solidFill>
          <a:schemeClr val="accent6">
            <a:lumMod val="60000"/>
            <a:lumOff val="40000"/>
            <a:alpha val="90000"/>
          </a:schemeClr>
        </a:solidFill>
        <a:ln w="28575">
          <a:solidFill>
            <a:srgbClr val="FF0000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Верховный федеральный суд</a:t>
          </a:r>
          <a:endParaRPr lang="de-DE" sz="2000" b="1" dirty="0" smtClean="0">
            <a:solidFill>
              <a:schemeClr val="bg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r>
            <a:rPr lang="de-DE" sz="24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ebdings"/>
            </a:rPr>
            <a:t>    </a:t>
          </a:r>
          <a:endParaRPr lang="de-DE" sz="2400" b="1" dirty="0">
            <a:solidFill>
              <a:schemeClr val="accent2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39876FC-99C2-4E08-8547-9D01A8E73D10}" type="parTrans" cxnId="{79896A4B-5609-45B6-B977-D6BB6B034650}">
      <dgm:prSet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de-DE"/>
        </a:p>
      </dgm:t>
    </dgm:pt>
    <dgm:pt modelId="{2C1C3343-5B53-4F41-8351-39ED5CBE2A17}" type="sibTrans" cxnId="{79896A4B-5609-45B6-B977-D6BB6B034650}">
      <dgm:prSet/>
      <dgm:spPr/>
      <dgm:t>
        <a:bodyPr/>
        <a:lstStyle/>
        <a:p>
          <a:endParaRPr lang="de-DE"/>
        </a:p>
      </dgm:t>
    </dgm:pt>
    <dgm:pt modelId="{946091E9-D996-48FF-8BA8-70544F17911E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 w="28575">
          <a:solidFill>
            <a:srgbClr val="FF0000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Верховный федеральный </a:t>
          </a:r>
          <a:r>
            <a:rPr lang="ru-RU" sz="2000" b="1" dirty="0" smtClean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суд</a:t>
          </a:r>
        </a:p>
        <a:p>
          <a:r>
            <a:rPr lang="de-DE" sz="2400" b="1" i="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ebdings"/>
            </a:rPr>
            <a:t>   </a:t>
          </a:r>
          <a:r>
            <a:rPr lang="de-DE" sz="2400" b="1" i="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ebdings"/>
            </a:rPr>
            <a:t> </a:t>
          </a:r>
          <a:r>
            <a:rPr lang="de-DE" sz="2400" b="1" i="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ebdings"/>
            </a:rPr>
            <a:t></a:t>
          </a:r>
          <a:endParaRPr lang="de-DE" sz="2400" b="1" i="0" dirty="0">
            <a:solidFill>
              <a:schemeClr val="accent2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4752FAF-8B3F-4A32-BB9F-81D9F5820B6F}" type="parTrans" cxnId="{F4397E21-D9FB-44DF-823F-DD5300726285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de-DE"/>
        </a:p>
      </dgm:t>
    </dgm:pt>
    <dgm:pt modelId="{3C20CCF2-6531-4E5E-B168-2BA40FC01294}" type="sibTrans" cxnId="{F4397E21-D9FB-44DF-823F-DD5300726285}">
      <dgm:prSet/>
      <dgm:spPr/>
      <dgm:t>
        <a:bodyPr/>
        <a:lstStyle/>
        <a:p>
          <a:endParaRPr lang="de-DE"/>
        </a:p>
      </dgm:t>
    </dgm:pt>
    <dgm:pt modelId="{848F20AD-86E5-4324-83D5-E352CF7897CA}" type="pres">
      <dgm:prSet presAssocID="{A6AD4B29-4C06-40A6-8D10-88CB095B426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27196F48-E977-43C8-8989-E80D0E1818CE}" type="pres">
      <dgm:prSet presAssocID="{DF10C635-9A23-49D0-818E-1B55E27AD060}" presName="root" presStyleCnt="0"/>
      <dgm:spPr/>
    </dgm:pt>
    <dgm:pt modelId="{4AC55986-EA86-4FD0-ADA7-62063810F92E}" type="pres">
      <dgm:prSet presAssocID="{DF10C635-9A23-49D0-818E-1B55E27AD060}" presName="rootComposite" presStyleCnt="0"/>
      <dgm:spPr/>
    </dgm:pt>
    <dgm:pt modelId="{F51054C9-D7F2-4144-9622-F11B10807E1F}" type="pres">
      <dgm:prSet presAssocID="{DF10C635-9A23-49D0-818E-1B55E27AD060}" presName="rootText" presStyleLbl="node1" presStyleIdx="0" presStyleCnt="2" custScaleX="212602" custLinFactNeighborY="2685"/>
      <dgm:spPr/>
      <dgm:t>
        <a:bodyPr/>
        <a:lstStyle/>
        <a:p>
          <a:endParaRPr lang="de-DE"/>
        </a:p>
      </dgm:t>
    </dgm:pt>
    <dgm:pt modelId="{20A276D2-DD08-4F9E-B568-706266589D88}" type="pres">
      <dgm:prSet presAssocID="{DF10C635-9A23-49D0-818E-1B55E27AD060}" presName="rootConnector" presStyleLbl="node1" presStyleIdx="0" presStyleCnt="2"/>
      <dgm:spPr/>
      <dgm:t>
        <a:bodyPr/>
        <a:lstStyle/>
        <a:p>
          <a:endParaRPr lang="de-DE"/>
        </a:p>
      </dgm:t>
    </dgm:pt>
    <dgm:pt modelId="{EF37DDE1-FBCB-45E7-8E96-FE92736A95D2}" type="pres">
      <dgm:prSet presAssocID="{DF10C635-9A23-49D0-818E-1B55E27AD060}" presName="childShape" presStyleCnt="0"/>
      <dgm:spPr/>
    </dgm:pt>
    <dgm:pt modelId="{7B1ABC28-4FB4-4B05-99CC-6ECB865EFA6E}" type="pres">
      <dgm:prSet presAssocID="{53907320-D21E-4CF3-84EE-724415A1DB2C}" presName="Name13" presStyleLbl="parChTrans1D2" presStyleIdx="0" presStyleCnt="5"/>
      <dgm:spPr/>
      <dgm:t>
        <a:bodyPr/>
        <a:lstStyle/>
        <a:p>
          <a:endParaRPr lang="de-DE"/>
        </a:p>
      </dgm:t>
    </dgm:pt>
    <dgm:pt modelId="{405A9254-9A4F-4E9D-9559-25E5480A8941}" type="pres">
      <dgm:prSet presAssocID="{F5752072-3FA5-40F9-91FC-9CE3D2FA1FDB}" presName="childText" presStyleLbl="bgAcc1" presStyleIdx="0" presStyleCnt="5" custScaleX="19059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67C2A48-9035-4498-BB75-9C97F3F4EFD1}" type="pres">
      <dgm:prSet presAssocID="{79E3E7E8-59CC-4FE6-BB9E-B5F4D2CEA977}" presName="Name13" presStyleLbl="parChTrans1D2" presStyleIdx="1" presStyleCnt="5"/>
      <dgm:spPr/>
      <dgm:t>
        <a:bodyPr/>
        <a:lstStyle/>
        <a:p>
          <a:endParaRPr lang="de-DE"/>
        </a:p>
      </dgm:t>
    </dgm:pt>
    <dgm:pt modelId="{DA2883E3-C984-4050-8F36-00C67B2D20D9}" type="pres">
      <dgm:prSet presAssocID="{6E2CDF47-4701-45A4-B0FB-AFB96F3FA811}" presName="childText" presStyleLbl="bgAcc1" presStyleIdx="1" presStyleCnt="5" custScaleX="18947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478799D-6C08-4D50-8535-75BA1409F8DC}" type="pres">
      <dgm:prSet presAssocID="{84752FAF-8B3F-4A32-BB9F-81D9F5820B6F}" presName="Name13" presStyleLbl="parChTrans1D2" presStyleIdx="2" presStyleCnt="5"/>
      <dgm:spPr/>
      <dgm:t>
        <a:bodyPr/>
        <a:lstStyle/>
        <a:p>
          <a:endParaRPr lang="de-DE"/>
        </a:p>
      </dgm:t>
    </dgm:pt>
    <dgm:pt modelId="{CE0CCB02-6CD2-4F0E-A523-55CAD5E2B4F2}" type="pres">
      <dgm:prSet presAssocID="{946091E9-D996-48FF-8BA8-70544F17911E}" presName="childText" presStyleLbl="bgAcc1" presStyleIdx="2" presStyleCnt="5" custScaleX="185502" custScaleY="104356" custLinFactNeighborX="1860" custLinFactNeighborY="-422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1A71018-3D93-4AA1-966F-6B09E9CD42A2}" type="pres">
      <dgm:prSet presAssocID="{CEACD508-5548-4F47-B3F0-272B07D8137E}" presName="root" presStyleCnt="0"/>
      <dgm:spPr/>
    </dgm:pt>
    <dgm:pt modelId="{619E5BFD-C6AE-440B-85A2-B2EBB1E46C17}" type="pres">
      <dgm:prSet presAssocID="{CEACD508-5548-4F47-B3F0-272B07D8137E}" presName="rootComposite" presStyleCnt="0"/>
      <dgm:spPr/>
    </dgm:pt>
    <dgm:pt modelId="{B4466F66-5C7E-40E9-8EB2-9454C4456A8C}" type="pres">
      <dgm:prSet presAssocID="{CEACD508-5548-4F47-B3F0-272B07D8137E}" presName="rootText" presStyleLbl="node1" presStyleIdx="1" presStyleCnt="2" custScaleX="211600"/>
      <dgm:spPr/>
      <dgm:t>
        <a:bodyPr/>
        <a:lstStyle/>
        <a:p>
          <a:endParaRPr lang="de-DE"/>
        </a:p>
      </dgm:t>
    </dgm:pt>
    <dgm:pt modelId="{0ADA3DF3-F292-4A15-B7E6-087B79E3458E}" type="pres">
      <dgm:prSet presAssocID="{CEACD508-5548-4F47-B3F0-272B07D8137E}" presName="rootConnector" presStyleLbl="node1" presStyleIdx="1" presStyleCnt="2"/>
      <dgm:spPr/>
      <dgm:t>
        <a:bodyPr/>
        <a:lstStyle/>
        <a:p>
          <a:endParaRPr lang="de-DE"/>
        </a:p>
      </dgm:t>
    </dgm:pt>
    <dgm:pt modelId="{786B267F-4DD1-45E1-8B2F-5AED426574E5}" type="pres">
      <dgm:prSet presAssocID="{CEACD508-5548-4F47-B3F0-272B07D8137E}" presName="childShape" presStyleCnt="0"/>
      <dgm:spPr/>
    </dgm:pt>
    <dgm:pt modelId="{2D451A1C-B904-40B5-886B-030CCC3D4AAD}" type="pres">
      <dgm:prSet presAssocID="{8C9AE401-6A81-4036-AC6D-7089CE9D1EE0}" presName="Name13" presStyleLbl="parChTrans1D2" presStyleIdx="3" presStyleCnt="5"/>
      <dgm:spPr/>
      <dgm:t>
        <a:bodyPr/>
        <a:lstStyle/>
        <a:p>
          <a:endParaRPr lang="de-DE"/>
        </a:p>
      </dgm:t>
    </dgm:pt>
    <dgm:pt modelId="{508141E0-2B32-4208-B233-AA78003B986C}" type="pres">
      <dgm:prSet presAssocID="{C4E52033-3815-45AB-A155-E0C2FC276CA7}" presName="childText" presStyleLbl="bgAcc1" presStyleIdx="3" presStyleCnt="5" custScaleX="2005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0625C82-441A-46FA-8339-BA8059464A56}" type="pres">
      <dgm:prSet presAssocID="{A39876FC-99C2-4E08-8547-9D01A8E73D10}" presName="Name13" presStyleLbl="parChTrans1D2" presStyleIdx="4" presStyleCnt="5"/>
      <dgm:spPr/>
      <dgm:t>
        <a:bodyPr/>
        <a:lstStyle/>
        <a:p>
          <a:endParaRPr lang="de-DE"/>
        </a:p>
      </dgm:t>
    </dgm:pt>
    <dgm:pt modelId="{BEF3C551-A51F-4714-A094-EA854810C64B}" type="pres">
      <dgm:prSet presAssocID="{BB7BFE3D-9240-4E02-83F9-4BA734DE9A0B}" presName="childText" presStyleLbl="bgAcc1" presStyleIdx="4" presStyleCnt="5" custScaleX="19954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2D877CB-22DD-443E-BC24-5CC8E6149D2B}" srcId="{CEACD508-5548-4F47-B3F0-272B07D8137E}" destId="{C4E52033-3815-45AB-A155-E0C2FC276CA7}" srcOrd="0" destOrd="0" parTransId="{8C9AE401-6A81-4036-AC6D-7089CE9D1EE0}" sibTransId="{996D8799-0F8C-4F63-93EB-6BCA25AD8A71}"/>
    <dgm:cxn modelId="{79896A4B-5609-45B6-B977-D6BB6B034650}" srcId="{CEACD508-5548-4F47-B3F0-272B07D8137E}" destId="{BB7BFE3D-9240-4E02-83F9-4BA734DE9A0B}" srcOrd="1" destOrd="0" parTransId="{A39876FC-99C2-4E08-8547-9D01A8E73D10}" sibTransId="{2C1C3343-5B53-4F41-8351-39ED5CBE2A17}"/>
    <dgm:cxn modelId="{2512224F-0EDF-461E-AE81-85BC6E9C1553}" srcId="{DF10C635-9A23-49D0-818E-1B55E27AD060}" destId="{F5752072-3FA5-40F9-91FC-9CE3D2FA1FDB}" srcOrd="0" destOrd="0" parTransId="{53907320-D21E-4CF3-84EE-724415A1DB2C}" sibTransId="{92F2F099-65A3-477A-8BF5-94AB688190FB}"/>
    <dgm:cxn modelId="{67C51EE4-3AF2-4479-94A7-DA2E94466284}" type="presOf" srcId="{8C9AE401-6A81-4036-AC6D-7089CE9D1EE0}" destId="{2D451A1C-B904-40B5-886B-030CCC3D4AAD}" srcOrd="0" destOrd="0" presId="urn:microsoft.com/office/officeart/2005/8/layout/hierarchy3"/>
    <dgm:cxn modelId="{9713D134-34D9-4D1D-B0C2-0BF2705B639C}" type="presOf" srcId="{DF10C635-9A23-49D0-818E-1B55E27AD060}" destId="{20A276D2-DD08-4F9E-B568-706266589D88}" srcOrd="1" destOrd="0" presId="urn:microsoft.com/office/officeart/2005/8/layout/hierarchy3"/>
    <dgm:cxn modelId="{63388498-6946-485E-88BB-021435DFC1FD}" type="presOf" srcId="{946091E9-D996-48FF-8BA8-70544F17911E}" destId="{CE0CCB02-6CD2-4F0E-A523-55CAD5E2B4F2}" srcOrd="0" destOrd="0" presId="urn:microsoft.com/office/officeart/2005/8/layout/hierarchy3"/>
    <dgm:cxn modelId="{AA888B9C-0B78-41D1-9297-21425044DB3D}" type="presOf" srcId="{C4E52033-3815-45AB-A155-E0C2FC276CA7}" destId="{508141E0-2B32-4208-B233-AA78003B986C}" srcOrd="0" destOrd="0" presId="urn:microsoft.com/office/officeart/2005/8/layout/hierarchy3"/>
    <dgm:cxn modelId="{086CB52E-71B8-4D63-A1F6-6E0ABCA20182}" srcId="{DF10C635-9A23-49D0-818E-1B55E27AD060}" destId="{6E2CDF47-4701-45A4-B0FB-AFB96F3FA811}" srcOrd="1" destOrd="0" parTransId="{79E3E7E8-59CC-4FE6-BB9E-B5F4D2CEA977}" sibTransId="{70EE7A02-1568-4612-87D4-1B168B0BB8D3}"/>
    <dgm:cxn modelId="{87DCC55A-8A43-44F8-8BB8-BB28FF917DE7}" type="presOf" srcId="{84752FAF-8B3F-4A32-BB9F-81D9F5820B6F}" destId="{E478799D-6C08-4D50-8535-75BA1409F8DC}" srcOrd="0" destOrd="0" presId="urn:microsoft.com/office/officeart/2005/8/layout/hierarchy3"/>
    <dgm:cxn modelId="{6904C674-1EA1-4470-85F3-3FC3A3DEA956}" type="presOf" srcId="{F5752072-3FA5-40F9-91FC-9CE3D2FA1FDB}" destId="{405A9254-9A4F-4E9D-9559-25E5480A8941}" srcOrd="0" destOrd="0" presId="urn:microsoft.com/office/officeart/2005/8/layout/hierarchy3"/>
    <dgm:cxn modelId="{0B3ED212-68FB-4E92-A0DA-AF232389DD5A}" srcId="{A6AD4B29-4C06-40A6-8D10-88CB095B426F}" destId="{CEACD508-5548-4F47-B3F0-272B07D8137E}" srcOrd="1" destOrd="0" parTransId="{25A4FBBC-6F91-421A-8BC1-6022F1E0C460}" sibTransId="{8BA912EF-B84A-46D4-A57D-B0E9CC039A8C}"/>
    <dgm:cxn modelId="{DE9DE929-A97E-407B-B9A3-6D737C7945DA}" srcId="{A6AD4B29-4C06-40A6-8D10-88CB095B426F}" destId="{DF10C635-9A23-49D0-818E-1B55E27AD060}" srcOrd="0" destOrd="0" parTransId="{FD74FC6E-C11F-49B7-A73C-215534D3CBD2}" sibTransId="{B0DACA9A-AC45-48DF-B546-EA61B12CF2B5}"/>
    <dgm:cxn modelId="{37DCF7A8-E3A5-496A-BC6F-1C2F39430750}" type="presOf" srcId="{A39876FC-99C2-4E08-8547-9D01A8E73D10}" destId="{80625C82-441A-46FA-8339-BA8059464A56}" srcOrd="0" destOrd="0" presId="urn:microsoft.com/office/officeart/2005/8/layout/hierarchy3"/>
    <dgm:cxn modelId="{BDB14749-3239-41B8-80E1-D806A54BE253}" type="presOf" srcId="{CEACD508-5548-4F47-B3F0-272B07D8137E}" destId="{0ADA3DF3-F292-4A15-B7E6-087B79E3458E}" srcOrd="1" destOrd="0" presId="urn:microsoft.com/office/officeart/2005/8/layout/hierarchy3"/>
    <dgm:cxn modelId="{C9FBD093-44F3-4122-AA26-C088D1AD61EC}" type="presOf" srcId="{DF10C635-9A23-49D0-818E-1B55E27AD060}" destId="{F51054C9-D7F2-4144-9622-F11B10807E1F}" srcOrd="0" destOrd="0" presId="urn:microsoft.com/office/officeart/2005/8/layout/hierarchy3"/>
    <dgm:cxn modelId="{C055989C-645A-4475-A089-CDE8D5C025F4}" type="presOf" srcId="{53907320-D21E-4CF3-84EE-724415A1DB2C}" destId="{7B1ABC28-4FB4-4B05-99CC-6ECB865EFA6E}" srcOrd="0" destOrd="0" presId="urn:microsoft.com/office/officeart/2005/8/layout/hierarchy3"/>
    <dgm:cxn modelId="{6E963043-0EFF-49ED-BDA7-8291C84C1FF0}" type="presOf" srcId="{BB7BFE3D-9240-4E02-83F9-4BA734DE9A0B}" destId="{BEF3C551-A51F-4714-A094-EA854810C64B}" srcOrd="0" destOrd="0" presId="urn:microsoft.com/office/officeart/2005/8/layout/hierarchy3"/>
    <dgm:cxn modelId="{F4397E21-D9FB-44DF-823F-DD5300726285}" srcId="{DF10C635-9A23-49D0-818E-1B55E27AD060}" destId="{946091E9-D996-48FF-8BA8-70544F17911E}" srcOrd="2" destOrd="0" parTransId="{84752FAF-8B3F-4A32-BB9F-81D9F5820B6F}" sibTransId="{3C20CCF2-6531-4E5E-B168-2BA40FC01294}"/>
    <dgm:cxn modelId="{46E3A715-ACCA-4A59-BEAA-B547D2679A4E}" type="presOf" srcId="{A6AD4B29-4C06-40A6-8D10-88CB095B426F}" destId="{848F20AD-86E5-4324-83D5-E352CF7897CA}" srcOrd="0" destOrd="0" presId="urn:microsoft.com/office/officeart/2005/8/layout/hierarchy3"/>
    <dgm:cxn modelId="{1CF78536-E59F-4EFD-8274-E6A1EDCD4B09}" type="presOf" srcId="{6E2CDF47-4701-45A4-B0FB-AFB96F3FA811}" destId="{DA2883E3-C984-4050-8F36-00C67B2D20D9}" srcOrd="0" destOrd="0" presId="urn:microsoft.com/office/officeart/2005/8/layout/hierarchy3"/>
    <dgm:cxn modelId="{27276333-B25C-4D0F-9294-D9053B191E65}" type="presOf" srcId="{CEACD508-5548-4F47-B3F0-272B07D8137E}" destId="{B4466F66-5C7E-40E9-8EB2-9454C4456A8C}" srcOrd="0" destOrd="0" presId="urn:microsoft.com/office/officeart/2005/8/layout/hierarchy3"/>
    <dgm:cxn modelId="{C6D9831F-2FDE-43D8-98C0-2D749C2ACE90}" type="presOf" srcId="{79E3E7E8-59CC-4FE6-BB9E-B5F4D2CEA977}" destId="{C67C2A48-9035-4498-BB75-9C97F3F4EFD1}" srcOrd="0" destOrd="0" presId="urn:microsoft.com/office/officeart/2005/8/layout/hierarchy3"/>
    <dgm:cxn modelId="{172DE591-5754-4B5F-8D51-6EE10898931D}" type="presParOf" srcId="{848F20AD-86E5-4324-83D5-E352CF7897CA}" destId="{27196F48-E977-43C8-8989-E80D0E1818CE}" srcOrd="0" destOrd="0" presId="urn:microsoft.com/office/officeart/2005/8/layout/hierarchy3"/>
    <dgm:cxn modelId="{3DE73B09-4BDE-47E7-A676-30739D70A762}" type="presParOf" srcId="{27196F48-E977-43C8-8989-E80D0E1818CE}" destId="{4AC55986-EA86-4FD0-ADA7-62063810F92E}" srcOrd="0" destOrd="0" presId="urn:microsoft.com/office/officeart/2005/8/layout/hierarchy3"/>
    <dgm:cxn modelId="{A10AA459-E40D-4C98-AE7E-D39C3A676317}" type="presParOf" srcId="{4AC55986-EA86-4FD0-ADA7-62063810F92E}" destId="{F51054C9-D7F2-4144-9622-F11B10807E1F}" srcOrd="0" destOrd="0" presId="urn:microsoft.com/office/officeart/2005/8/layout/hierarchy3"/>
    <dgm:cxn modelId="{29374BDC-C2D6-4A58-AB8A-4A1354932C5E}" type="presParOf" srcId="{4AC55986-EA86-4FD0-ADA7-62063810F92E}" destId="{20A276D2-DD08-4F9E-B568-706266589D88}" srcOrd="1" destOrd="0" presId="urn:microsoft.com/office/officeart/2005/8/layout/hierarchy3"/>
    <dgm:cxn modelId="{2231C784-0794-4FFD-800C-00F72C8D80D8}" type="presParOf" srcId="{27196F48-E977-43C8-8989-E80D0E1818CE}" destId="{EF37DDE1-FBCB-45E7-8E96-FE92736A95D2}" srcOrd="1" destOrd="0" presId="urn:microsoft.com/office/officeart/2005/8/layout/hierarchy3"/>
    <dgm:cxn modelId="{D9D2F50A-ADA1-4E3B-89BF-85123976BD46}" type="presParOf" srcId="{EF37DDE1-FBCB-45E7-8E96-FE92736A95D2}" destId="{7B1ABC28-4FB4-4B05-99CC-6ECB865EFA6E}" srcOrd="0" destOrd="0" presId="urn:microsoft.com/office/officeart/2005/8/layout/hierarchy3"/>
    <dgm:cxn modelId="{B500A007-527B-4EFF-98F4-D5D1CAF8EB16}" type="presParOf" srcId="{EF37DDE1-FBCB-45E7-8E96-FE92736A95D2}" destId="{405A9254-9A4F-4E9D-9559-25E5480A8941}" srcOrd="1" destOrd="0" presId="urn:microsoft.com/office/officeart/2005/8/layout/hierarchy3"/>
    <dgm:cxn modelId="{A2B37456-EB6F-4CB9-9BE7-07B4FD9422FD}" type="presParOf" srcId="{EF37DDE1-FBCB-45E7-8E96-FE92736A95D2}" destId="{C67C2A48-9035-4498-BB75-9C97F3F4EFD1}" srcOrd="2" destOrd="0" presId="urn:microsoft.com/office/officeart/2005/8/layout/hierarchy3"/>
    <dgm:cxn modelId="{9325EDC0-1036-460E-B088-58B667AE1978}" type="presParOf" srcId="{EF37DDE1-FBCB-45E7-8E96-FE92736A95D2}" destId="{DA2883E3-C984-4050-8F36-00C67B2D20D9}" srcOrd="3" destOrd="0" presId="urn:microsoft.com/office/officeart/2005/8/layout/hierarchy3"/>
    <dgm:cxn modelId="{DEA2BBAF-50B2-443C-8D02-51BC537CE426}" type="presParOf" srcId="{EF37DDE1-FBCB-45E7-8E96-FE92736A95D2}" destId="{E478799D-6C08-4D50-8535-75BA1409F8DC}" srcOrd="4" destOrd="0" presId="urn:microsoft.com/office/officeart/2005/8/layout/hierarchy3"/>
    <dgm:cxn modelId="{97CA7CC5-1F71-4393-8F11-285C222CDC64}" type="presParOf" srcId="{EF37DDE1-FBCB-45E7-8E96-FE92736A95D2}" destId="{CE0CCB02-6CD2-4F0E-A523-55CAD5E2B4F2}" srcOrd="5" destOrd="0" presId="urn:microsoft.com/office/officeart/2005/8/layout/hierarchy3"/>
    <dgm:cxn modelId="{CCC10A33-E23E-436C-9CAB-DB9539405549}" type="presParOf" srcId="{848F20AD-86E5-4324-83D5-E352CF7897CA}" destId="{71A71018-3D93-4AA1-966F-6B09E9CD42A2}" srcOrd="1" destOrd="0" presId="urn:microsoft.com/office/officeart/2005/8/layout/hierarchy3"/>
    <dgm:cxn modelId="{C3A13B46-2364-40EE-89CB-3627F368AB16}" type="presParOf" srcId="{71A71018-3D93-4AA1-966F-6B09E9CD42A2}" destId="{619E5BFD-C6AE-440B-85A2-B2EBB1E46C17}" srcOrd="0" destOrd="0" presId="urn:microsoft.com/office/officeart/2005/8/layout/hierarchy3"/>
    <dgm:cxn modelId="{EAAFA7E2-5804-4CF6-B9AF-94463142AF4B}" type="presParOf" srcId="{619E5BFD-C6AE-440B-85A2-B2EBB1E46C17}" destId="{B4466F66-5C7E-40E9-8EB2-9454C4456A8C}" srcOrd="0" destOrd="0" presId="urn:microsoft.com/office/officeart/2005/8/layout/hierarchy3"/>
    <dgm:cxn modelId="{DAF9515E-C30B-4947-B733-C0470AD5D0C0}" type="presParOf" srcId="{619E5BFD-C6AE-440B-85A2-B2EBB1E46C17}" destId="{0ADA3DF3-F292-4A15-B7E6-087B79E3458E}" srcOrd="1" destOrd="0" presId="urn:microsoft.com/office/officeart/2005/8/layout/hierarchy3"/>
    <dgm:cxn modelId="{1DDDB04E-BD14-430E-9C63-AE050386DC6E}" type="presParOf" srcId="{71A71018-3D93-4AA1-966F-6B09E9CD42A2}" destId="{786B267F-4DD1-45E1-8B2F-5AED426574E5}" srcOrd="1" destOrd="0" presId="urn:microsoft.com/office/officeart/2005/8/layout/hierarchy3"/>
    <dgm:cxn modelId="{FF2DAB98-7E92-427C-B52D-552045BD2FBF}" type="presParOf" srcId="{786B267F-4DD1-45E1-8B2F-5AED426574E5}" destId="{2D451A1C-B904-40B5-886B-030CCC3D4AAD}" srcOrd="0" destOrd="0" presId="urn:microsoft.com/office/officeart/2005/8/layout/hierarchy3"/>
    <dgm:cxn modelId="{607DA649-6CDA-44EE-B05C-51B58B41E229}" type="presParOf" srcId="{786B267F-4DD1-45E1-8B2F-5AED426574E5}" destId="{508141E0-2B32-4208-B233-AA78003B986C}" srcOrd="1" destOrd="0" presId="urn:microsoft.com/office/officeart/2005/8/layout/hierarchy3"/>
    <dgm:cxn modelId="{7FDB1F92-1F48-498E-9188-ABFAEB22AF65}" type="presParOf" srcId="{786B267F-4DD1-45E1-8B2F-5AED426574E5}" destId="{80625C82-441A-46FA-8339-BA8059464A56}" srcOrd="2" destOrd="0" presId="urn:microsoft.com/office/officeart/2005/8/layout/hierarchy3"/>
    <dgm:cxn modelId="{4F695831-EA0F-4D60-9D17-839C45B41148}" type="presParOf" srcId="{786B267F-4DD1-45E1-8B2F-5AED426574E5}" destId="{BEF3C551-A51F-4714-A094-EA854810C64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3C6B5D-D713-48AA-B4A8-9B4BA2DF6840}" type="doc">
      <dgm:prSet loTypeId="urn:microsoft.com/office/officeart/2005/8/layout/pyramid2" loCatId="list" qsTypeId="urn:microsoft.com/office/officeart/2005/8/quickstyle/3d4" qsCatId="3D" csTypeId="urn:microsoft.com/office/officeart/2005/8/colors/accent2_5" csCatId="accent2" phldr="1"/>
      <dgm:spPr/>
    </dgm:pt>
    <dgm:pt modelId="{EA7EF7B9-F350-41F9-8323-1D4DAB29848B}">
      <dgm:prSet phldrT="[Text]" custT="1"/>
      <dgm:spPr/>
      <dgm:t>
        <a:bodyPr/>
        <a:lstStyle/>
        <a:p>
          <a:r>
            <a:rPr lang="ru-RU" sz="20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Осмотр</a:t>
          </a:r>
          <a:r>
            <a:rPr lang="de-DE" sz="20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ru-RU" sz="20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для выяснения фактических обстоятельств и</a:t>
          </a:r>
          <a:r>
            <a:rPr lang="de-DE" sz="20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ru-RU" sz="20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обеспечения доказательств</a:t>
          </a:r>
          <a:r>
            <a:rPr lang="de-DE" sz="20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ru-RU" sz="20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при вероятном нарушении патентных прав</a:t>
          </a:r>
          <a:endParaRPr lang="de-DE" sz="2000" dirty="0">
            <a:solidFill>
              <a:schemeClr val="accent2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FC641BD-8ED2-4BC0-B1E6-27E24247563E}" type="parTrans" cxnId="{79D4CE6A-A42C-42A2-975C-324BA331E9C2}">
      <dgm:prSet/>
      <dgm:spPr/>
      <dgm:t>
        <a:bodyPr/>
        <a:lstStyle/>
        <a:p>
          <a:endParaRPr lang="de-DE"/>
        </a:p>
      </dgm:t>
    </dgm:pt>
    <dgm:pt modelId="{CB640AAE-108B-45C8-A25C-E23940D6925F}" type="sibTrans" cxnId="{79D4CE6A-A42C-42A2-975C-324BA331E9C2}">
      <dgm:prSet/>
      <dgm:spPr/>
      <dgm:t>
        <a:bodyPr/>
        <a:lstStyle/>
        <a:p>
          <a:endParaRPr lang="de-DE"/>
        </a:p>
      </dgm:t>
    </dgm:pt>
    <dgm:pt modelId="{3A6701B7-91A0-4737-98EE-4B1ADE54F899}">
      <dgm:prSet phldrT="[Text]" custT="1"/>
      <dgm:spPr/>
      <dgm:t>
        <a:bodyPr/>
        <a:lstStyle/>
        <a:p>
          <a:r>
            <a:rPr lang="ru-RU" sz="20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Основной иск</a:t>
          </a:r>
          <a:r>
            <a:rPr lang="de-DE" sz="20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ru-RU" sz="20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 бездействии</a:t>
          </a:r>
          <a:r>
            <a:rPr lang="de-DE" sz="20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</a:t>
          </a:r>
          <a:r>
            <a:rPr lang="ru-RU" sz="20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предоставлении финансовой отчетности</a:t>
          </a:r>
          <a:r>
            <a:rPr lang="de-DE" sz="20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</a:t>
          </a:r>
          <a:r>
            <a:rPr lang="ru-RU" sz="20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возмещении убытков</a:t>
          </a:r>
          <a:r>
            <a:rPr lang="ru-RU" sz="20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/>
          </a:r>
          <a:br>
            <a:rPr lang="ru-RU" sz="20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</a:br>
          <a:r>
            <a:rPr lang="ru-RU" sz="20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и пр.</a:t>
          </a:r>
          <a:endParaRPr lang="de-DE" sz="2000" dirty="0">
            <a:solidFill>
              <a:schemeClr val="accent2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DC3B472-31C0-4D62-AB60-4703DE05B0FF}" type="parTrans" cxnId="{42E59928-0928-490D-88C1-8BAEDA2B0EE8}">
      <dgm:prSet/>
      <dgm:spPr/>
      <dgm:t>
        <a:bodyPr/>
        <a:lstStyle/>
        <a:p>
          <a:endParaRPr lang="de-DE"/>
        </a:p>
      </dgm:t>
    </dgm:pt>
    <dgm:pt modelId="{3123CF26-B84B-4E07-ABEF-66C4A935EF10}" type="sibTrans" cxnId="{42E59928-0928-490D-88C1-8BAEDA2B0EE8}">
      <dgm:prSet/>
      <dgm:spPr/>
      <dgm:t>
        <a:bodyPr/>
        <a:lstStyle/>
        <a:p>
          <a:endParaRPr lang="de-DE"/>
        </a:p>
      </dgm:t>
    </dgm:pt>
    <dgm:pt modelId="{0EC824AA-E488-4CA4-9C00-F2F0FFDF6DA2}">
      <dgm:prSet phldrT="[Text]" custT="1"/>
      <dgm:spPr/>
      <dgm:t>
        <a:bodyPr/>
        <a:lstStyle/>
        <a:p>
          <a:r>
            <a:rPr lang="ru-RU" sz="20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Обеспечительные меры суда </a:t>
          </a:r>
          <a:r>
            <a:rPr lang="ru-RU" sz="20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 случае установленной законности и ясной ситуации нарушения патентных прав</a:t>
          </a:r>
          <a:endParaRPr lang="de-DE" sz="2000" dirty="0">
            <a:solidFill>
              <a:schemeClr val="accent2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CFD7534-7928-44F9-83D1-9DF070699EF9}" type="parTrans" cxnId="{672FF45E-9D26-4266-ABD4-C0FDFFD7F970}">
      <dgm:prSet/>
      <dgm:spPr/>
      <dgm:t>
        <a:bodyPr/>
        <a:lstStyle/>
        <a:p>
          <a:endParaRPr lang="de-DE"/>
        </a:p>
      </dgm:t>
    </dgm:pt>
    <dgm:pt modelId="{9CCDD35B-0954-4609-A8AC-14A884A231B0}" type="sibTrans" cxnId="{672FF45E-9D26-4266-ABD4-C0FDFFD7F970}">
      <dgm:prSet/>
      <dgm:spPr/>
      <dgm:t>
        <a:bodyPr/>
        <a:lstStyle/>
        <a:p>
          <a:endParaRPr lang="de-DE"/>
        </a:p>
      </dgm:t>
    </dgm:pt>
    <dgm:pt modelId="{B9D00D3F-3146-40A7-858C-376C45DDD690}">
      <dgm:prSet phldrT="[Text]" custT="1"/>
      <dgm:spPr/>
      <dgm:t>
        <a:bodyPr/>
        <a:lstStyle/>
        <a:p>
          <a:r>
            <a:rPr lang="ru-RU" sz="20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Удержание </a:t>
          </a:r>
          <a:r>
            <a:rPr lang="ru-RU" sz="20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 границе </a:t>
          </a:r>
          <a:r>
            <a:rPr lang="ru-RU" sz="20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при подозрении нарушения патентных прав</a:t>
          </a:r>
          <a:r>
            <a:rPr lang="de-DE" sz="20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; </a:t>
          </a:r>
          <a:r>
            <a:rPr lang="ru-RU" sz="20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выслушивание сторон не предусмотрено</a:t>
          </a:r>
          <a:endParaRPr lang="de-DE" sz="2000" dirty="0">
            <a:solidFill>
              <a:schemeClr val="accent2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2507D48-47BF-475D-B4EA-CB2CFD8BE96C}" type="parTrans" cxnId="{B6AFCD24-A793-4E39-800C-002FB3FBDD4B}">
      <dgm:prSet/>
      <dgm:spPr/>
      <dgm:t>
        <a:bodyPr/>
        <a:lstStyle/>
        <a:p>
          <a:endParaRPr lang="de-DE"/>
        </a:p>
      </dgm:t>
    </dgm:pt>
    <dgm:pt modelId="{4A05EAA7-A31C-4867-89E9-AE74ED190268}" type="sibTrans" cxnId="{B6AFCD24-A793-4E39-800C-002FB3FBDD4B}">
      <dgm:prSet/>
      <dgm:spPr/>
      <dgm:t>
        <a:bodyPr/>
        <a:lstStyle/>
        <a:p>
          <a:endParaRPr lang="de-DE"/>
        </a:p>
      </dgm:t>
    </dgm:pt>
    <dgm:pt modelId="{3C3F8E2B-2965-4F09-92B9-67F7417F89B8}" type="pres">
      <dgm:prSet presAssocID="{FF3C6B5D-D713-48AA-B4A8-9B4BA2DF6840}" presName="compositeShape" presStyleCnt="0">
        <dgm:presLayoutVars>
          <dgm:dir/>
          <dgm:resizeHandles/>
        </dgm:presLayoutVars>
      </dgm:prSet>
      <dgm:spPr/>
    </dgm:pt>
    <dgm:pt modelId="{7D210A13-008B-4434-A040-E4C51DC8BF66}" type="pres">
      <dgm:prSet presAssocID="{FF3C6B5D-D713-48AA-B4A8-9B4BA2DF6840}" presName="pyramid" presStyleLbl="node1" presStyleIdx="0" presStyleCnt="1" custLinFactNeighborX="-33290"/>
      <dgm:spPr/>
    </dgm:pt>
    <dgm:pt modelId="{5D20DA5B-3E4B-419F-AF89-D6E657D18C75}" type="pres">
      <dgm:prSet presAssocID="{FF3C6B5D-D713-48AA-B4A8-9B4BA2DF6840}" presName="theList" presStyleCnt="0"/>
      <dgm:spPr/>
    </dgm:pt>
    <dgm:pt modelId="{9393185A-E1C3-4147-91EE-BD03AE0B9BDA}" type="pres">
      <dgm:prSet presAssocID="{EA7EF7B9-F350-41F9-8323-1D4DAB29848B}" presName="aNode" presStyleLbl="fgAcc1" presStyleIdx="0" presStyleCnt="4" custScaleX="252141" custLinFactNeighborX="-777" custLinFactNeighborY="-341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BCDB4B9-2E9E-4C6A-A207-98E53C11449A}" type="pres">
      <dgm:prSet presAssocID="{EA7EF7B9-F350-41F9-8323-1D4DAB29848B}" presName="aSpace" presStyleCnt="0"/>
      <dgm:spPr/>
    </dgm:pt>
    <dgm:pt modelId="{95760B90-4D6D-4330-99C7-3AEE2603FAF9}" type="pres">
      <dgm:prSet presAssocID="{3A6701B7-91A0-4737-98EE-4B1ADE54F899}" presName="aNode" presStyleLbl="fgAcc1" presStyleIdx="1" presStyleCnt="4" custScaleX="24987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BC31D4D-D0F1-4D8F-9A13-C01FA5B47037}" type="pres">
      <dgm:prSet presAssocID="{3A6701B7-91A0-4737-98EE-4B1ADE54F899}" presName="aSpace" presStyleCnt="0"/>
      <dgm:spPr/>
    </dgm:pt>
    <dgm:pt modelId="{2D85727F-3133-4696-A57A-043D5EB39032}" type="pres">
      <dgm:prSet presAssocID="{0EC824AA-E488-4CA4-9C00-F2F0FFDF6DA2}" presName="aNode" presStyleLbl="fgAcc1" presStyleIdx="2" presStyleCnt="4" custScaleX="24987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4A93F44-AC8B-45B5-91D4-B88DA44715CD}" type="pres">
      <dgm:prSet presAssocID="{0EC824AA-E488-4CA4-9C00-F2F0FFDF6DA2}" presName="aSpace" presStyleCnt="0"/>
      <dgm:spPr/>
    </dgm:pt>
    <dgm:pt modelId="{47B4499D-F8D1-4163-BF25-4D00C07CCF21}" type="pres">
      <dgm:prSet presAssocID="{B9D00D3F-3146-40A7-858C-376C45DDD690}" presName="aNode" presStyleLbl="fgAcc1" presStyleIdx="3" presStyleCnt="4" custScaleX="24930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18AE3AE-3B08-4AE7-B28A-DD94E772AD76}" type="pres">
      <dgm:prSet presAssocID="{B9D00D3F-3146-40A7-858C-376C45DDD690}" presName="aSpace" presStyleCnt="0"/>
      <dgm:spPr/>
    </dgm:pt>
  </dgm:ptLst>
  <dgm:cxnLst>
    <dgm:cxn modelId="{EF1B8F9B-1366-442E-B620-86C062AA04F0}" type="presOf" srcId="{3A6701B7-91A0-4737-98EE-4B1ADE54F899}" destId="{95760B90-4D6D-4330-99C7-3AEE2603FAF9}" srcOrd="0" destOrd="0" presId="urn:microsoft.com/office/officeart/2005/8/layout/pyramid2"/>
    <dgm:cxn modelId="{672FF45E-9D26-4266-ABD4-C0FDFFD7F970}" srcId="{FF3C6B5D-D713-48AA-B4A8-9B4BA2DF6840}" destId="{0EC824AA-E488-4CA4-9C00-F2F0FFDF6DA2}" srcOrd="2" destOrd="0" parTransId="{4CFD7534-7928-44F9-83D1-9DF070699EF9}" sibTransId="{9CCDD35B-0954-4609-A8AC-14A884A231B0}"/>
    <dgm:cxn modelId="{79D4CE6A-A42C-42A2-975C-324BA331E9C2}" srcId="{FF3C6B5D-D713-48AA-B4A8-9B4BA2DF6840}" destId="{EA7EF7B9-F350-41F9-8323-1D4DAB29848B}" srcOrd="0" destOrd="0" parTransId="{2FC641BD-8ED2-4BC0-B1E6-27E24247563E}" sibTransId="{CB640AAE-108B-45C8-A25C-E23940D6925F}"/>
    <dgm:cxn modelId="{9494E552-5958-48FE-9B4F-D232AB123E86}" type="presOf" srcId="{B9D00D3F-3146-40A7-858C-376C45DDD690}" destId="{47B4499D-F8D1-4163-BF25-4D00C07CCF21}" srcOrd="0" destOrd="0" presId="urn:microsoft.com/office/officeart/2005/8/layout/pyramid2"/>
    <dgm:cxn modelId="{34D14604-74B1-4041-A99F-F49E5E75EFFF}" type="presOf" srcId="{0EC824AA-E488-4CA4-9C00-F2F0FFDF6DA2}" destId="{2D85727F-3133-4696-A57A-043D5EB39032}" srcOrd="0" destOrd="0" presId="urn:microsoft.com/office/officeart/2005/8/layout/pyramid2"/>
    <dgm:cxn modelId="{D16DEB0F-2F04-49C8-8BDA-B7317FCDEDF9}" type="presOf" srcId="{EA7EF7B9-F350-41F9-8323-1D4DAB29848B}" destId="{9393185A-E1C3-4147-91EE-BD03AE0B9BDA}" srcOrd="0" destOrd="0" presId="urn:microsoft.com/office/officeart/2005/8/layout/pyramid2"/>
    <dgm:cxn modelId="{B6AFCD24-A793-4E39-800C-002FB3FBDD4B}" srcId="{FF3C6B5D-D713-48AA-B4A8-9B4BA2DF6840}" destId="{B9D00D3F-3146-40A7-858C-376C45DDD690}" srcOrd="3" destOrd="0" parTransId="{92507D48-47BF-475D-B4EA-CB2CFD8BE96C}" sibTransId="{4A05EAA7-A31C-4867-89E9-AE74ED190268}"/>
    <dgm:cxn modelId="{42E59928-0928-490D-88C1-8BAEDA2B0EE8}" srcId="{FF3C6B5D-D713-48AA-B4A8-9B4BA2DF6840}" destId="{3A6701B7-91A0-4737-98EE-4B1ADE54F899}" srcOrd="1" destOrd="0" parTransId="{2DC3B472-31C0-4D62-AB60-4703DE05B0FF}" sibTransId="{3123CF26-B84B-4E07-ABEF-66C4A935EF10}"/>
    <dgm:cxn modelId="{440592FC-61FC-492B-863C-670A58A72FE3}" type="presOf" srcId="{FF3C6B5D-D713-48AA-B4A8-9B4BA2DF6840}" destId="{3C3F8E2B-2965-4F09-92B9-67F7417F89B8}" srcOrd="0" destOrd="0" presId="urn:microsoft.com/office/officeart/2005/8/layout/pyramid2"/>
    <dgm:cxn modelId="{817466B1-E256-492D-A866-B3422FD634EE}" type="presParOf" srcId="{3C3F8E2B-2965-4F09-92B9-67F7417F89B8}" destId="{7D210A13-008B-4434-A040-E4C51DC8BF66}" srcOrd="0" destOrd="0" presId="urn:microsoft.com/office/officeart/2005/8/layout/pyramid2"/>
    <dgm:cxn modelId="{837F9949-694C-453E-B270-219DBDA32277}" type="presParOf" srcId="{3C3F8E2B-2965-4F09-92B9-67F7417F89B8}" destId="{5D20DA5B-3E4B-419F-AF89-D6E657D18C75}" srcOrd="1" destOrd="0" presId="urn:microsoft.com/office/officeart/2005/8/layout/pyramid2"/>
    <dgm:cxn modelId="{D0064515-81FD-42DA-B4C1-B6277049003B}" type="presParOf" srcId="{5D20DA5B-3E4B-419F-AF89-D6E657D18C75}" destId="{9393185A-E1C3-4147-91EE-BD03AE0B9BDA}" srcOrd="0" destOrd="0" presId="urn:microsoft.com/office/officeart/2005/8/layout/pyramid2"/>
    <dgm:cxn modelId="{5A8ECA2B-5A99-47E5-B7DB-55CAA502F840}" type="presParOf" srcId="{5D20DA5B-3E4B-419F-AF89-D6E657D18C75}" destId="{8BCDB4B9-2E9E-4C6A-A207-98E53C11449A}" srcOrd="1" destOrd="0" presId="urn:microsoft.com/office/officeart/2005/8/layout/pyramid2"/>
    <dgm:cxn modelId="{179CB2E3-CBDF-477A-B792-328D2B41A99D}" type="presParOf" srcId="{5D20DA5B-3E4B-419F-AF89-D6E657D18C75}" destId="{95760B90-4D6D-4330-99C7-3AEE2603FAF9}" srcOrd="2" destOrd="0" presId="urn:microsoft.com/office/officeart/2005/8/layout/pyramid2"/>
    <dgm:cxn modelId="{DBB23923-C55C-4F63-8B9D-78EFF54B0097}" type="presParOf" srcId="{5D20DA5B-3E4B-419F-AF89-D6E657D18C75}" destId="{7BC31D4D-D0F1-4D8F-9A13-C01FA5B47037}" srcOrd="3" destOrd="0" presId="urn:microsoft.com/office/officeart/2005/8/layout/pyramid2"/>
    <dgm:cxn modelId="{3B49EBD7-92A8-4C6F-AB6B-C83B3522EA60}" type="presParOf" srcId="{5D20DA5B-3E4B-419F-AF89-D6E657D18C75}" destId="{2D85727F-3133-4696-A57A-043D5EB39032}" srcOrd="4" destOrd="0" presId="urn:microsoft.com/office/officeart/2005/8/layout/pyramid2"/>
    <dgm:cxn modelId="{87F3A3A0-F387-4693-AD2F-28125F8A4FC5}" type="presParOf" srcId="{5D20DA5B-3E4B-419F-AF89-D6E657D18C75}" destId="{54A93F44-AC8B-45B5-91D4-B88DA44715CD}" srcOrd="5" destOrd="0" presId="urn:microsoft.com/office/officeart/2005/8/layout/pyramid2"/>
    <dgm:cxn modelId="{913FE271-314E-4960-8FD9-D93600D9211A}" type="presParOf" srcId="{5D20DA5B-3E4B-419F-AF89-D6E657D18C75}" destId="{47B4499D-F8D1-4163-BF25-4D00C07CCF21}" srcOrd="6" destOrd="0" presId="urn:microsoft.com/office/officeart/2005/8/layout/pyramid2"/>
    <dgm:cxn modelId="{3849EE67-63E3-4FEE-A2B1-11BC44ADD1FD}" type="presParOf" srcId="{5D20DA5B-3E4B-419F-AF89-D6E657D18C75}" destId="{C18AE3AE-3B08-4AE7-B28A-DD94E772AD76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562FE3-AA89-491F-B6CE-09522D219B2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BF8F149-F72C-42B8-8C6F-312EBCE02E68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sz="4400" b="1" dirty="0" smtClean="0">
              <a:solidFill>
                <a:schemeClr val="bg1"/>
              </a:solidFill>
            </a:rPr>
            <a:t>Объем</a:t>
          </a:r>
        </a:p>
        <a:p>
          <a:r>
            <a:rPr lang="ru-RU" sz="4400" b="1" dirty="0" smtClean="0">
              <a:solidFill>
                <a:schemeClr val="bg1"/>
              </a:solidFill>
            </a:rPr>
            <a:t>правовой</a:t>
          </a:r>
        </a:p>
        <a:p>
          <a:r>
            <a:rPr lang="ru-RU" sz="4400" b="1" dirty="0" smtClean="0">
              <a:solidFill>
                <a:schemeClr val="bg1"/>
              </a:solidFill>
            </a:rPr>
            <a:t>охраны</a:t>
          </a:r>
        </a:p>
        <a:p>
          <a:r>
            <a:rPr lang="ru-RU" sz="4400" b="1" dirty="0" smtClean="0">
              <a:solidFill>
                <a:schemeClr val="bg1"/>
              </a:solidFill>
            </a:rPr>
            <a:t>патента</a:t>
          </a:r>
          <a:endParaRPr lang="de-DE" sz="4400" b="1" dirty="0">
            <a:solidFill>
              <a:schemeClr val="bg1"/>
            </a:solidFill>
          </a:endParaRPr>
        </a:p>
      </dgm:t>
    </dgm:pt>
    <dgm:pt modelId="{2D730569-2E2C-49C3-B174-E1B406298BAA}" type="parTrans" cxnId="{8DC4152A-49DA-4250-AABF-F4CB5B88168C}">
      <dgm:prSet/>
      <dgm:spPr/>
      <dgm:t>
        <a:bodyPr/>
        <a:lstStyle/>
        <a:p>
          <a:endParaRPr lang="de-DE"/>
        </a:p>
      </dgm:t>
    </dgm:pt>
    <dgm:pt modelId="{F4F0E877-7E88-448E-A34B-E0218C34FEAF}" type="sibTrans" cxnId="{8DC4152A-49DA-4250-AABF-F4CB5B88168C}">
      <dgm:prSet/>
      <dgm:spPr/>
      <dgm:t>
        <a:bodyPr/>
        <a:lstStyle/>
        <a:p>
          <a:endParaRPr lang="de-DE"/>
        </a:p>
      </dgm:t>
    </dgm:pt>
    <dgm:pt modelId="{54CE9289-5A97-4044-A4B0-9275D415841C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r>
            <a:rPr lang="ru-RU" sz="48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Смысл слов должен пониматься в их техническом значении</a:t>
          </a:r>
          <a:endParaRPr lang="de-DE" sz="4800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CF968B34-00EF-42E6-B30B-F2207C773086}" type="parTrans" cxnId="{D7C8FF6F-01B3-44C7-824E-886EA8353A45}">
      <dgm:prSet/>
      <dgm:spPr/>
      <dgm:t>
        <a:bodyPr/>
        <a:lstStyle/>
        <a:p>
          <a:endParaRPr lang="de-DE"/>
        </a:p>
      </dgm:t>
    </dgm:pt>
    <dgm:pt modelId="{FCC791E4-BCEA-4E4F-B15D-B2C8B06731F3}" type="sibTrans" cxnId="{D7C8FF6F-01B3-44C7-824E-886EA8353A45}">
      <dgm:prSet/>
      <dgm:spPr/>
      <dgm:t>
        <a:bodyPr/>
        <a:lstStyle/>
        <a:p>
          <a:endParaRPr lang="de-DE"/>
        </a:p>
      </dgm:t>
    </dgm:pt>
    <dgm:pt modelId="{8EEE808B-0C74-41F5-89C1-5551C38241F0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r>
            <a:rPr lang="ru-RU" sz="48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Эквивалентность</a:t>
          </a:r>
          <a:endParaRPr lang="de-DE" sz="4800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D59A8B78-DA57-4146-BE18-E561CA2A729C}" type="parTrans" cxnId="{5DD04CA4-FB24-4763-8CF0-D6D550F0C593}">
      <dgm:prSet/>
      <dgm:spPr/>
      <dgm:t>
        <a:bodyPr/>
        <a:lstStyle/>
        <a:p>
          <a:endParaRPr lang="de-DE"/>
        </a:p>
      </dgm:t>
    </dgm:pt>
    <dgm:pt modelId="{1BDB75F0-3054-4571-8EDB-ECBCC16956C7}" type="sibTrans" cxnId="{5DD04CA4-FB24-4763-8CF0-D6D550F0C593}">
      <dgm:prSet/>
      <dgm:spPr/>
      <dgm:t>
        <a:bodyPr/>
        <a:lstStyle/>
        <a:p>
          <a:endParaRPr lang="de-DE"/>
        </a:p>
      </dgm:t>
    </dgm:pt>
    <dgm:pt modelId="{6942C889-12AF-4DB1-AD97-E115E71554B1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r>
            <a:rPr lang="ru-RU" sz="48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Собственное (национальное / иностранное) </a:t>
          </a:r>
          <a:r>
            <a:rPr lang="ru-RU" sz="48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охранное право на объект </a:t>
          </a:r>
          <a:r>
            <a:rPr lang="ru-RU" sz="48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нарушения патентных прав не имеет значения.</a:t>
          </a:r>
          <a:endParaRPr lang="de-DE" sz="4800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44750E9C-3FCC-46E4-A747-72FDE0071DFA}" type="parTrans" cxnId="{69774363-C62D-49D9-B539-CB3A01289B8B}">
      <dgm:prSet/>
      <dgm:spPr/>
      <dgm:t>
        <a:bodyPr/>
        <a:lstStyle/>
        <a:p>
          <a:endParaRPr lang="de-DE"/>
        </a:p>
      </dgm:t>
    </dgm:pt>
    <dgm:pt modelId="{5318C290-D3F2-48BE-9067-94A7BBE18283}" type="sibTrans" cxnId="{69774363-C62D-49D9-B539-CB3A01289B8B}">
      <dgm:prSet/>
      <dgm:spPr/>
      <dgm:t>
        <a:bodyPr/>
        <a:lstStyle/>
        <a:p>
          <a:endParaRPr lang="de-DE"/>
        </a:p>
      </dgm:t>
    </dgm:pt>
    <dgm:pt modelId="{93999F63-DA2D-4ABB-A12F-F58F0D54A338}" type="pres">
      <dgm:prSet presAssocID="{CA562FE3-AA89-491F-B6CE-09522D219B2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3A47EC7A-244A-4039-93F2-1DF600328E80}" type="pres">
      <dgm:prSet presAssocID="{CBF8F149-F72C-42B8-8C6F-312EBCE02E68}" presName="thickLine" presStyleLbl="alignNode1" presStyleIdx="0" presStyleCnt="1"/>
      <dgm:spPr/>
    </dgm:pt>
    <dgm:pt modelId="{418C2ED9-7D16-4761-A4F9-4203E6F52F9A}" type="pres">
      <dgm:prSet presAssocID="{CBF8F149-F72C-42B8-8C6F-312EBCE02E68}" presName="horz1" presStyleCnt="0"/>
      <dgm:spPr/>
    </dgm:pt>
    <dgm:pt modelId="{58310750-EDE2-4705-8E34-394028A60732}" type="pres">
      <dgm:prSet presAssocID="{CBF8F149-F72C-42B8-8C6F-312EBCE02E68}" presName="tx1" presStyleLbl="revTx" presStyleIdx="0" presStyleCnt="4" custScaleX="131804"/>
      <dgm:spPr/>
      <dgm:t>
        <a:bodyPr/>
        <a:lstStyle/>
        <a:p>
          <a:endParaRPr lang="de-DE"/>
        </a:p>
      </dgm:t>
    </dgm:pt>
    <dgm:pt modelId="{BA3F7314-5E3F-4BE8-9894-07DEDA86744B}" type="pres">
      <dgm:prSet presAssocID="{CBF8F149-F72C-42B8-8C6F-312EBCE02E68}" presName="vert1" presStyleCnt="0"/>
      <dgm:spPr/>
    </dgm:pt>
    <dgm:pt modelId="{DBAEC96D-FDB5-450A-A969-7CAFFD1AB650}" type="pres">
      <dgm:prSet presAssocID="{54CE9289-5A97-4044-A4B0-9275D415841C}" presName="vertSpace2a" presStyleCnt="0"/>
      <dgm:spPr/>
    </dgm:pt>
    <dgm:pt modelId="{FD85BB24-E799-46AB-B2EE-C8F23581902E}" type="pres">
      <dgm:prSet presAssocID="{54CE9289-5A97-4044-A4B0-9275D415841C}" presName="horz2" presStyleCnt="0"/>
      <dgm:spPr/>
    </dgm:pt>
    <dgm:pt modelId="{FB049ECE-4B69-4EA4-8296-10C62944B32F}" type="pres">
      <dgm:prSet presAssocID="{54CE9289-5A97-4044-A4B0-9275D415841C}" presName="horzSpace2" presStyleCnt="0"/>
      <dgm:spPr/>
    </dgm:pt>
    <dgm:pt modelId="{64C5E6D8-4817-45FB-915F-4D29E45F2F54}" type="pres">
      <dgm:prSet presAssocID="{54CE9289-5A97-4044-A4B0-9275D415841C}" presName="tx2" presStyleLbl="revTx" presStyleIdx="1" presStyleCnt="4" custScaleX="137595" custScaleY="88524" custLinFactNeighborX="-209" custLinFactNeighborY="2608"/>
      <dgm:spPr/>
      <dgm:t>
        <a:bodyPr/>
        <a:lstStyle/>
        <a:p>
          <a:endParaRPr lang="de-DE"/>
        </a:p>
      </dgm:t>
    </dgm:pt>
    <dgm:pt modelId="{589AC573-0CDE-4D1D-A6D7-0E69D95D0BE3}" type="pres">
      <dgm:prSet presAssocID="{54CE9289-5A97-4044-A4B0-9275D415841C}" presName="vert2" presStyleCnt="0"/>
      <dgm:spPr/>
    </dgm:pt>
    <dgm:pt modelId="{D1C5732D-EAC9-4D6F-974B-BF3EB054E550}" type="pres">
      <dgm:prSet presAssocID="{54CE9289-5A97-4044-A4B0-9275D415841C}" presName="thinLine2b" presStyleLbl="callout" presStyleIdx="0" presStyleCnt="3"/>
      <dgm:spPr/>
    </dgm:pt>
    <dgm:pt modelId="{B38F7F8B-1FA7-4299-AF8E-80F7B84F9A35}" type="pres">
      <dgm:prSet presAssocID="{54CE9289-5A97-4044-A4B0-9275D415841C}" presName="vertSpace2b" presStyleCnt="0"/>
      <dgm:spPr/>
    </dgm:pt>
    <dgm:pt modelId="{5CCEADE5-C399-4204-ADFE-5D20592F094A}" type="pres">
      <dgm:prSet presAssocID="{8EEE808B-0C74-41F5-89C1-5551C38241F0}" presName="horz2" presStyleCnt="0"/>
      <dgm:spPr/>
    </dgm:pt>
    <dgm:pt modelId="{EFDE8469-E834-4A61-8EC7-D827982EF07F}" type="pres">
      <dgm:prSet presAssocID="{8EEE808B-0C74-41F5-89C1-5551C38241F0}" presName="horzSpace2" presStyleCnt="0"/>
      <dgm:spPr/>
    </dgm:pt>
    <dgm:pt modelId="{62E486C7-D895-4E6B-9A29-9DB0D6ED6BF9}" type="pres">
      <dgm:prSet presAssocID="{8EEE808B-0C74-41F5-89C1-5551C38241F0}" presName="tx2" presStyleLbl="revTx" presStyleIdx="2" presStyleCnt="4" custScaleY="57461" custLinFactNeighborX="107" custLinFactNeighborY="1304"/>
      <dgm:spPr/>
      <dgm:t>
        <a:bodyPr/>
        <a:lstStyle/>
        <a:p>
          <a:endParaRPr lang="de-DE"/>
        </a:p>
      </dgm:t>
    </dgm:pt>
    <dgm:pt modelId="{2E6F470E-603C-499B-B867-D5F87C2ECB92}" type="pres">
      <dgm:prSet presAssocID="{8EEE808B-0C74-41F5-89C1-5551C38241F0}" presName="vert2" presStyleCnt="0"/>
      <dgm:spPr/>
    </dgm:pt>
    <dgm:pt modelId="{AE2E757C-76BB-41D0-BEEA-A256B68FA9DC}" type="pres">
      <dgm:prSet presAssocID="{8EEE808B-0C74-41F5-89C1-5551C38241F0}" presName="thinLine2b" presStyleLbl="callout" presStyleIdx="1" presStyleCnt="3"/>
      <dgm:spPr/>
    </dgm:pt>
    <dgm:pt modelId="{A6123CFA-F78C-4946-B597-7FA3BE81064B}" type="pres">
      <dgm:prSet presAssocID="{8EEE808B-0C74-41F5-89C1-5551C38241F0}" presName="vertSpace2b" presStyleCnt="0"/>
      <dgm:spPr/>
    </dgm:pt>
    <dgm:pt modelId="{33D709DE-B095-4EDD-8564-75AA9BE27206}" type="pres">
      <dgm:prSet presAssocID="{6942C889-12AF-4DB1-AD97-E115E71554B1}" presName="horz2" presStyleCnt="0"/>
      <dgm:spPr/>
    </dgm:pt>
    <dgm:pt modelId="{EC2CBCE9-2C64-4C28-B874-4BB92FEA3FD2}" type="pres">
      <dgm:prSet presAssocID="{6942C889-12AF-4DB1-AD97-E115E71554B1}" presName="horzSpace2" presStyleCnt="0"/>
      <dgm:spPr/>
    </dgm:pt>
    <dgm:pt modelId="{7E8C2065-3D65-49C2-955D-4975E112CF57}" type="pres">
      <dgm:prSet presAssocID="{6942C889-12AF-4DB1-AD97-E115E71554B1}" presName="tx2" presStyleLbl="revTx" presStyleIdx="3" presStyleCnt="4" custScaleX="140759" custScaleY="147714" custLinFactNeighborX="49529" custLinFactNeighborY="12390"/>
      <dgm:spPr/>
      <dgm:t>
        <a:bodyPr/>
        <a:lstStyle/>
        <a:p>
          <a:endParaRPr lang="de-DE"/>
        </a:p>
      </dgm:t>
    </dgm:pt>
    <dgm:pt modelId="{834E53D1-35CA-4ED8-89DA-B3F19C84D8EA}" type="pres">
      <dgm:prSet presAssocID="{6942C889-12AF-4DB1-AD97-E115E71554B1}" presName="vert2" presStyleCnt="0"/>
      <dgm:spPr/>
    </dgm:pt>
    <dgm:pt modelId="{CD536B71-3ACA-4D18-AA71-2E62B5EA967B}" type="pres">
      <dgm:prSet presAssocID="{6942C889-12AF-4DB1-AD97-E115E71554B1}" presName="thinLine2b" presStyleLbl="callout" presStyleIdx="2" presStyleCnt="3"/>
      <dgm:spPr/>
    </dgm:pt>
    <dgm:pt modelId="{4911D914-2772-4CB1-BB26-216C71071886}" type="pres">
      <dgm:prSet presAssocID="{6942C889-12AF-4DB1-AD97-E115E71554B1}" presName="vertSpace2b" presStyleCnt="0"/>
      <dgm:spPr/>
    </dgm:pt>
  </dgm:ptLst>
  <dgm:cxnLst>
    <dgm:cxn modelId="{8DC4152A-49DA-4250-AABF-F4CB5B88168C}" srcId="{CA562FE3-AA89-491F-B6CE-09522D219B24}" destId="{CBF8F149-F72C-42B8-8C6F-312EBCE02E68}" srcOrd="0" destOrd="0" parTransId="{2D730569-2E2C-49C3-B174-E1B406298BAA}" sibTransId="{F4F0E877-7E88-448E-A34B-E0218C34FEAF}"/>
    <dgm:cxn modelId="{5DD04CA4-FB24-4763-8CF0-D6D550F0C593}" srcId="{CBF8F149-F72C-42B8-8C6F-312EBCE02E68}" destId="{8EEE808B-0C74-41F5-89C1-5551C38241F0}" srcOrd="1" destOrd="0" parTransId="{D59A8B78-DA57-4146-BE18-E561CA2A729C}" sibTransId="{1BDB75F0-3054-4571-8EDB-ECBCC16956C7}"/>
    <dgm:cxn modelId="{EAAC4EC1-728F-48C5-9687-1DCC2878968E}" type="presOf" srcId="{CA562FE3-AA89-491F-B6CE-09522D219B24}" destId="{93999F63-DA2D-4ABB-A12F-F58F0D54A338}" srcOrd="0" destOrd="0" presId="urn:microsoft.com/office/officeart/2008/layout/LinedList"/>
    <dgm:cxn modelId="{D7C8FF6F-01B3-44C7-824E-886EA8353A45}" srcId="{CBF8F149-F72C-42B8-8C6F-312EBCE02E68}" destId="{54CE9289-5A97-4044-A4B0-9275D415841C}" srcOrd="0" destOrd="0" parTransId="{CF968B34-00EF-42E6-B30B-F2207C773086}" sibTransId="{FCC791E4-BCEA-4E4F-B15D-B2C8B06731F3}"/>
    <dgm:cxn modelId="{D7C30DCE-69A5-439A-8726-FDA8D5F04D99}" type="presOf" srcId="{6942C889-12AF-4DB1-AD97-E115E71554B1}" destId="{7E8C2065-3D65-49C2-955D-4975E112CF57}" srcOrd="0" destOrd="0" presId="urn:microsoft.com/office/officeart/2008/layout/LinedList"/>
    <dgm:cxn modelId="{00E382C5-A316-4200-B848-234CBC51DA50}" type="presOf" srcId="{8EEE808B-0C74-41F5-89C1-5551C38241F0}" destId="{62E486C7-D895-4E6B-9A29-9DB0D6ED6BF9}" srcOrd="0" destOrd="0" presId="urn:microsoft.com/office/officeart/2008/layout/LinedList"/>
    <dgm:cxn modelId="{69774363-C62D-49D9-B539-CB3A01289B8B}" srcId="{CBF8F149-F72C-42B8-8C6F-312EBCE02E68}" destId="{6942C889-12AF-4DB1-AD97-E115E71554B1}" srcOrd="2" destOrd="0" parTransId="{44750E9C-3FCC-46E4-A747-72FDE0071DFA}" sibTransId="{5318C290-D3F2-48BE-9067-94A7BBE18283}"/>
    <dgm:cxn modelId="{3C243890-9722-4BF7-B365-F20C306B4E2D}" type="presOf" srcId="{54CE9289-5A97-4044-A4B0-9275D415841C}" destId="{64C5E6D8-4817-45FB-915F-4D29E45F2F54}" srcOrd="0" destOrd="0" presId="urn:microsoft.com/office/officeart/2008/layout/LinedList"/>
    <dgm:cxn modelId="{C2BEADEA-5B48-4D89-8B8A-34D8E45377D8}" type="presOf" srcId="{CBF8F149-F72C-42B8-8C6F-312EBCE02E68}" destId="{58310750-EDE2-4705-8E34-394028A60732}" srcOrd="0" destOrd="0" presId="urn:microsoft.com/office/officeart/2008/layout/LinedList"/>
    <dgm:cxn modelId="{3264D111-D3E4-4D1E-92D1-F83E831A09F2}" type="presParOf" srcId="{93999F63-DA2D-4ABB-A12F-F58F0D54A338}" destId="{3A47EC7A-244A-4039-93F2-1DF600328E80}" srcOrd="0" destOrd="0" presId="urn:microsoft.com/office/officeart/2008/layout/LinedList"/>
    <dgm:cxn modelId="{7286143D-8A88-4A11-962C-2107393E33CC}" type="presParOf" srcId="{93999F63-DA2D-4ABB-A12F-F58F0D54A338}" destId="{418C2ED9-7D16-4761-A4F9-4203E6F52F9A}" srcOrd="1" destOrd="0" presId="urn:microsoft.com/office/officeart/2008/layout/LinedList"/>
    <dgm:cxn modelId="{64437215-EEC3-4FFB-B415-3170707C601C}" type="presParOf" srcId="{418C2ED9-7D16-4761-A4F9-4203E6F52F9A}" destId="{58310750-EDE2-4705-8E34-394028A60732}" srcOrd="0" destOrd="0" presId="urn:microsoft.com/office/officeart/2008/layout/LinedList"/>
    <dgm:cxn modelId="{43FAECF2-1EE9-44EA-A251-9CB15639156F}" type="presParOf" srcId="{418C2ED9-7D16-4761-A4F9-4203E6F52F9A}" destId="{BA3F7314-5E3F-4BE8-9894-07DEDA86744B}" srcOrd="1" destOrd="0" presId="urn:microsoft.com/office/officeart/2008/layout/LinedList"/>
    <dgm:cxn modelId="{970CE261-16B6-46F0-B140-B7496FD8A355}" type="presParOf" srcId="{BA3F7314-5E3F-4BE8-9894-07DEDA86744B}" destId="{DBAEC96D-FDB5-450A-A969-7CAFFD1AB650}" srcOrd="0" destOrd="0" presId="urn:microsoft.com/office/officeart/2008/layout/LinedList"/>
    <dgm:cxn modelId="{905B70CE-E611-4031-ADDA-9A862A7CC80E}" type="presParOf" srcId="{BA3F7314-5E3F-4BE8-9894-07DEDA86744B}" destId="{FD85BB24-E799-46AB-B2EE-C8F23581902E}" srcOrd="1" destOrd="0" presId="urn:microsoft.com/office/officeart/2008/layout/LinedList"/>
    <dgm:cxn modelId="{08E93BF6-5222-4463-BDF4-13B701BDA072}" type="presParOf" srcId="{FD85BB24-E799-46AB-B2EE-C8F23581902E}" destId="{FB049ECE-4B69-4EA4-8296-10C62944B32F}" srcOrd="0" destOrd="0" presId="urn:microsoft.com/office/officeart/2008/layout/LinedList"/>
    <dgm:cxn modelId="{130D3133-C07A-46B8-AFD2-3CA80C12EB73}" type="presParOf" srcId="{FD85BB24-E799-46AB-B2EE-C8F23581902E}" destId="{64C5E6D8-4817-45FB-915F-4D29E45F2F54}" srcOrd="1" destOrd="0" presId="urn:microsoft.com/office/officeart/2008/layout/LinedList"/>
    <dgm:cxn modelId="{7EFE45A9-2CD8-4A00-8CEE-E10925387397}" type="presParOf" srcId="{FD85BB24-E799-46AB-B2EE-C8F23581902E}" destId="{589AC573-0CDE-4D1D-A6D7-0E69D95D0BE3}" srcOrd="2" destOrd="0" presId="urn:microsoft.com/office/officeart/2008/layout/LinedList"/>
    <dgm:cxn modelId="{E851AE40-0CA7-4B4F-A488-24C8DEA02CB4}" type="presParOf" srcId="{BA3F7314-5E3F-4BE8-9894-07DEDA86744B}" destId="{D1C5732D-EAC9-4D6F-974B-BF3EB054E550}" srcOrd="2" destOrd="0" presId="urn:microsoft.com/office/officeart/2008/layout/LinedList"/>
    <dgm:cxn modelId="{7607A733-C932-4373-B155-D406F716DACA}" type="presParOf" srcId="{BA3F7314-5E3F-4BE8-9894-07DEDA86744B}" destId="{B38F7F8B-1FA7-4299-AF8E-80F7B84F9A35}" srcOrd="3" destOrd="0" presId="urn:microsoft.com/office/officeart/2008/layout/LinedList"/>
    <dgm:cxn modelId="{B379473B-9AAE-46D4-8016-FA8600AEF020}" type="presParOf" srcId="{BA3F7314-5E3F-4BE8-9894-07DEDA86744B}" destId="{5CCEADE5-C399-4204-ADFE-5D20592F094A}" srcOrd="4" destOrd="0" presId="urn:microsoft.com/office/officeart/2008/layout/LinedList"/>
    <dgm:cxn modelId="{7772E8FC-AC1C-44D5-9DC1-B8A12FEDF067}" type="presParOf" srcId="{5CCEADE5-C399-4204-ADFE-5D20592F094A}" destId="{EFDE8469-E834-4A61-8EC7-D827982EF07F}" srcOrd="0" destOrd="0" presId="urn:microsoft.com/office/officeart/2008/layout/LinedList"/>
    <dgm:cxn modelId="{F1EE3EF3-C831-4AF5-9747-8D0B45C38A66}" type="presParOf" srcId="{5CCEADE5-C399-4204-ADFE-5D20592F094A}" destId="{62E486C7-D895-4E6B-9A29-9DB0D6ED6BF9}" srcOrd="1" destOrd="0" presId="urn:microsoft.com/office/officeart/2008/layout/LinedList"/>
    <dgm:cxn modelId="{07E60FE1-05D0-494C-84A6-E60B6BC662CC}" type="presParOf" srcId="{5CCEADE5-C399-4204-ADFE-5D20592F094A}" destId="{2E6F470E-603C-499B-B867-D5F87C2ECB92}" srcOrd="2" destOrd="0" presId="urn:microsoft.com/office/officeart/2008/layout/LinedList"/>
    <dgm:cxn modelId="{97F99FC7-619A-44E3-929A-5C699B2BC124}" type="presParOf" srcId="{BA3F7314-5E3F-4BE8-9894-07DEDA86744B}" destId="{AE2E757C-76BB-41D0-BEEA-A256B68FA9DC}" srcOrd="5" destOrd="0" presId="urn:microsoft.com/office/officeart/2008/layout/LinedList"/>
    <dgm:cxn modelId="{16EEC240-3A6D-4583-B312-B9ADAB49B1DF}" type="presParOf" srcId="{BA3F7314-5E3F-4BE8-9894-07DEDA86744B}" destId="{A6123CFA-F78C-4946-B597-7FA3BE81064B}" srcOrd="6" destOrd="0" presId="urn:microsoft.com/office/officeart/2008/layout/LinedList"/>
    <dgm:cxn modelId="{79E94DAB-EBE9-43E7-A2A1-C840024439CD}" type="presParOf" srcId="{BA3F7314-5E3F-4BE8-9894-07DEDA86744B}" destId="{33D709DE-B095-4EDD-8564-75AA9BE27206}" srcOrd="7" destOrd="0" presId="urn:microsoft.com/office/officeart/2008/layout/LinedList"/>
    <dgm:cxn modelId="{55105BCA-4A0E-4ABC-8AAC-FEC0E98D6E4F}" type="presParOf" srcId="{33D709DE-B095-4EDD-8564-75AA9BE27206}" destId="{EC2CBCE9-2C64-4C28-B874-4BB92FEA3FD2}" srcOrd="0" destOrd="0" presId="urn:microsoft.com/office/officeart/2008/layout/LinedList"/>
    <dgm:cxn modelId="{78BB76CD-92EC-48B4-9249-986BD1D2C507}" type="presParOf" srcId="{33D709DE-B095-4EDD-8564-75AA9BE27206}" destId="{7E8C2065-3D65-49C2-955D-4975E112CF57}" srcOrd="1" destOrd="0" presId="urn:microsoft.com/office/officeart/2008/layout/LinedList"/>
    <dgm:cxn modelId="{1BD6D85E-13A7-4300-8666-BDE433A76C46}" type="presParOf" srcId="{33D709DE-B095-4EDD-8564-75AA9BE27206}" destId="{834E53D1-35CA-4ED8-89DA-B3F19C84D8EA}" srcOrd="2" destOrd="0" presId="urn:microsoft.com/office/officeart/2008/layout/LinedList"/>
    <dgm:cxn modelId="{0348EDAA-4AB6-49EC-9402-F1BCF2D91F1B}" type="presParOf" srcId="{BA3F7314-5E3F-4BE8-9894-07DEDA86744B}" destId="{CD536B71-3ACA-4D18-AA71-2E62B5EA967B}" srcOrd="8" destOrd="0" presId="urn:microsoft.com/office/officeart/2008/layout/LinedList"/>
    <dgm:cxn modelId="{91C61EB6-E1DE-4D56-A1C5-8D1A66934E43}" type="presParOf" srcId="{BA3F7314-5E3F-4BE8-9894-07DEDA86744B}" destId="{4911D914-2772-4CB1-BB26-216C71071886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0309A-D1CD-4B67-B8AE-741319B9D31D}">
      <dsp:nvSpPr>
        <dsp:cNvPr id="0" name=""/>
        <dsp:cNvSpPr/>
      </dsp:nvSpPr>
      <dsp:spPr>
        <a:xfrm>
          <a:off x="740631" y="972266"/>
          <a:ext cx="4600404" cy="541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315C2F-7E9E-4625-963F-EB0DB1BAAB24}">
      <dsp:nvSpPr>
        <dsp:cNvPr id="0" name=""/>
        <dsp:cNvSpPr/>
      </dsp:nvSpPr>
      <dsp:spPr>
        <a:xfrm>
          <a:off x="740631" y="1175527"/>
          <a:ext cx="337962" cy="337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B00F9-F1BA-4EA0-A164-8771CDE8F2A7}">
      <dsp:nvSpPr>
        <dsp:cNvPr id="0" name=""/>
        <dsp:cNvSpPr/>
      </dsp:nvSpPr>
      <dsp:spPr>
        <a:xfrm>
          <a:off x="740631" y="0"/>
          <a:ext cx="4600404" cy="972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«Патент» как вид охраны прав на изобретение          </a:t>
          </a:r>
          <a:endParaRPr lang="de-DE" sz="2300" b="1" kern="1200" dirty="0">
            <a:solidFill>
              <a:schemeClr val="accent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740631" y="0"/>
        <a:ext cx="4600404" cy="972266"/>
      </dsp:txXfrm>
    </dsp:sp>
    <dsp:sp modelId="{D26E94E7-5326-4B4C-9865-9E1D4B088DFB}">
      <dsp:nvSpPr>
        <dsp:cNvPr id="0" name=""/>
        <dsp:cNvSpPr/>
      </dsp:nvSpPr>
      <dsp:spPr>
        <a:xfrm>
          <a:off x="703378" y="1739785"/>
          <a:ext cx="337954" cy="3379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12E766-2A9C-4837-87E8-5F99306E545D}">
      <dsp:nvSpPr>
        <dsp:cNvPr id="0" name=""/>
        <dsp:cNvSpPr/>
      </dsp:nvSpPr>
      <dsp:spPr>
        <a:xfrm>
          <a:off x="1037844" y="1552130"/>
          <a:ext cx="4278376" cy="787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проверка на соответствие нормам материального права</a:t>
          </a:r>
          <a:endParaRPr lang="de-DE" sz="2000" b="1" kern="1200" dirty="0">
            <a:solidFill>
              <a:schemeClr val="accent2">
                <a:lumMod val="60000"/>
                <a:lumOff val="4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037844" y="1552130"/>
        <a:ext cx="4278376" cy="787771"/>
      </dsp:txXfrm>
    </dsp:sp>
    <dsp:sp modelId="{B5B86604-70FA-450E-B58A-E3D55531F87A}">
      <dsp:nvSpPr>
        <dsp:cNvPr id="0" name=""/>
        <dsp:cNvSpPr/>
      </dsp:nvSpPr>
      <dsp:spPr>
        <a:xfrm>
          <a:off x="740631" y="2751079"/>
          <a:ext cx="337954" cy="3379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C30D4-C65B-49CE-A54D-A45E0A16DC7A}">
      <dsp:nvSpPr>
        <dsp:cNvPr id="0" name=""/>
        <dsp:cNvSpPr/>
      </dsp:nvSpPr>
      <dsp:spPr>
        <a:xfrm>
          <a:off x="1124738" y="2662770"/>
          <a:ext cx="4278376" cy="787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связанность суда по делам о нарушении патентных прав</a:t>
          </a:r>
          <a:endParaRPr lang="de-DE" sz="2000" b="1" kern="1200" dirty="0">
            <a:solidFill>
              <a:schemeClr val="accent2">
                <a:lumMod val="60000"/>
                <a:lumOff val="4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124738" y="2662770"/>
        <a:ext cx="4278376" cy="787771"/>
      </dsp:txXfrm>
    </dsp:sp>
    <dsp:sp modelId="{C9CEB4F6-6F39-4116-A4E8-697FB81B2038}">
      <dsp:nvSpPr>
        <dsp:cNvPr id="0" name=""/>
        <dsp:cNvSpPr/>
      </dsp:nvSpPr>
      <dsp:spPr>
        <a:xfrm>
          <a:off x="765467" y="3799626"/>
          <a:ext cx="337954" cy="3379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80C33E-4753-4049-8C88-1F54F8E15E24}">
      <dsp:nvSpPr>
        <dsp:cNvPr id="0" name=""/>
        <dsp:cNvSpPr/>
      </dsp:nvSpPr>
      <dsp:spPr>
        <a:xfrm>
          <a:off x="1099924" y="3611972"/>
          <a:ext cx="4278376" cy="787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20 лет с момента регистрации</a:t>
          </a:r>
          <a:endParaRPr lang="de-DE" sz="2000" b="1" kern="1200" dirty="0">
            <a:solidFill>
              <a:schemeClr val="accent2">
                <a:lumMod val="60000"/>
                <a:lumOff val="4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099924" y="3611972"/>
        <a:ext cx="4278376" cy="787771"/>
      </dsp:txXfrm>
    </dsp:sp>
    <dsp:sp modelId="{8E140433-A187-426D-A8B3-94B30FF463D3}">
      <dsp:nvSpPr>
        <dsp:cNvPr id="0" name=""/>
        <dsp:cNvSpPr/>
      </dsp:nvSpPr>
      <dsp:spPr>
        <a:xfrm>
          <a:off x="5897386" y="972266"/>
          <a:ext cx="4600404" cy="541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3E6E5-2807-4E82-B904-98D9BA81F516}">
      <dsp:nvSpPr>
        <dsp:cNvPr id="0" name=""/>
        <dsp:cNvSpPr/>
      </dsp:nvSpPr>
      <dsp:spPr>
        <a:xfrm>
          <a:off x="5897386" y="1175527"/>
          <a:ext cx="337962" cy="337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87B288-605B-4841-B38A-E0F44E692758}">
      <dsp:nvSpPr>
        <dsp:cNvPr id="0" name=""/>
        <dsp:cNvSpPr/>
      </dsp:nvSpPr>
      <dsp:spPr>
        <a:xfrm>
          <a:off x="5571056" y="0"/>
          <a:ext cx="5253064" cy="972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«Полезная модель» как вид охраны прав на изобретение          </a:t>
          </a:r>
          <a:endParaRPr lang="de-DE" sz="2300" b="1" kern="1200" dirty="0">
            <a:solidFill>
              <a:schemeClr val="accent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571056" y="0"/>
        <a:ext cx="5253064" cy="972266"/>
      </dsp:txXfrm>
    </dsp:sp>
    <dsp:sp modelId="{94D3B6B3-9CEE-4802-A185-D4485BC32F78}">
      <dsp:nvSpPr>
        <dsp:cNvPr id="0" name=""/>
        <dsp:cNvSpPr/>
      </dsp:nvSpPr>
      <dsp:spPr>
        <a:xfrm>
          <a:off x="5540459" y="1691900"/>
          <a:ext cx="337954" cy="3379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384BCC-7E5A-436F-9377-499EEE53BE6A}">
      <dsp:nvSpPr>
        <dsp:cNvPr id="0" name=""/>
        <dsp:cNvSpPr/>
      </dsp:nvSpPr>
      <dsp:spPr>
        <a:xfrm>
          <a:off x="6046084" y="1465207"/>
          <a:ext cx="4278376" cy="787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только формальная  проверка</a:t>
          </a:r>
          <a:endParaRPr lang="de-DE" sz="2000" b="1" kern="1200" dirty="0">
            <a:solidFill>
              <a:schemeClr val="accent2">
                <a:lumMod val="60000"/>
                <a:lumOff val="4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046084" y="1465207"/>
        <a:ext cx="4278376" cy="787771"/>
      </dsp:txXfrm>
    </dsp:sp>
    <dsp:sp modelId="{E2254F1B-E406-4786-B771-592FCCCA4C2A}">
      <dsp:nvSpPr>
        <dsp:cNvPr id="0" name=""/>
        <dsp:cNvSpPr/>
      </dsp:nvSpPr>
      <dsp:spPr>
        <a:xfrm>
          <a:off x="5554274" y="2628159"/>
          <a:ext cx="337954" cy="3379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3A0055-A3EE-4E1C-A534-7B3ED90DD5E1}">
      <dsp:nvSpPr>
        <dsp:cNvPr id="0" name=""/>
        <dsp:cNvSpPr/>
      </dsp:nvSpPr>
      <dsp:spPr>
        <a:xfrm>
          <a:off x="6128614" y="2332851"/>
          <a:ext cx="5126479" cy="964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суд по делам о нарушении патентных прав проверяет охраноспособность изобретения</a:t>
          </a:r>
          <a:endParaRPr lang="de-DE" sz="2000" b="1" kern="1200" dirty="0">
            <a:solidFill>
              <a:schemeClr val="accent2">
                <a:lumMod val="60000"/>
                <a:lumOff val="4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128614" y="2332851"/>
        <a:ext cx="5126479" cy="964138"/>
      </dsp:txXfrm>
    </dsp:sp>
    <dsp:sp modelId="{F1A70B79-000E-4B8A-9FC2-DB309AE0C489}">
      <dsp:nvSpPr>
        <dsp:cNvPr id="0" name=""/>
        <dsp:cNvSpPr/>
      </dsp:nvSpPr>
      <dsp:spPr>
        <a:xfrm>
          <a:off x="5579503" y="3612297"/>
          <a:ext cx="337954" cy="3379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01BBFE-4832-441A-A600-431496562D64}">
      <dsp:nvSpPr>
        <dsp:cNvPr id="0" name=""/>
        <dsp:cNvSpPr/>
      </dsp:nvSpPr>
      <dsp:spPr>
        <a:xfrm>
          <a:off x="6148979" y="3438851"/>
          <a:ext cx="4278376" cy="787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10 лет с момента регистрации</a:t>
          </a:r>
          <a:endParaRPr lang="de-DE" sz="2000" b="1" kern="1200" dirty="0">
            <a:solidFill>
              <a:schemeClr val="accent2">
                <a:lumMod val="60000"/>
                <a:lumOff val="4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148979" y="3438851"/>
        <a:ext cx="4278376" cy="787771"/>
      </dsp:txXfrm>
    </dsp:sp>
    <dsp:sp modelId="{0B52D8B1-16FE-49EB-8E2F-331C631B49BC}">
      <dsp:nvSpPr>
        <dsp:cNvPr id="0" name=""/>
        <dsp:cNvSpPr/>
      </dsp:nvSpPr>
      <dsp:spPr>
        <a:xfrm>
          <a:off x="5642038" y="4491465"/>
          <a:ext cx="337954" cy="3379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1007DB-8DA9-4B5F-87FA-118EF4BA37C9}">
      <dsp:nvSpPr>
        <dsp:cNvPr id="0" name=""/>
        <dsp:cNvSpPr/>
      </dsp:nvSpPr>
      <dsp:spPr>
        <a:xfrm>
          <a:off x="6251917" y="4252351"/>
          <a:ext cx="4278376" cy="787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 том числе наряду с имеющимся патентом на это изобретение</a:t>
          </a:r>
          <a:endParaRPr lang="de-DE" sz="2000" b="1" kern="1200" dirty="0">
            <a:solidFill>
              <a:schemeClr val="accent2">
                <a:lumMod val="60000"/>
                <a:lumOff val="4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251917" y="4252351"/>
        <a:ext cx="4278376" cy="7877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ED8FE-47AF-4D9B-A038-3EAB1DDD8BE1}">
      <dsp:nvSpPr>
        <dsp:cNvPr id="0" name=""/>
        <dsp:cNvSpPr/>
      </dsp:nvSpPr>
      <dsp:spPr>
        <a:xfrm>
          <a:off x="1555478" y="767597"/>
          <a:ext cx="4349010" cy="19127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Выдается после предварительной экспертизы в Германском ведомстве по патентам и товарным знакам</a:t>
          </a:r>
          <a:endParaRPr lang="de-DE" sz="2000" kern="1200" dirty="0" smtClean="0">
            <a:solidFill>
              <a:schemeClr val="accent2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>
              <a:solidFill>
                <a:schemeClr val="accent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ebdings"/>
            </a:rPr>
            <a:t></a:t>
          </a:r>
          <a:endParaRPr lang="de-DE" sz="2400" b="1" kern="1200" dirty="0">
            <a:solidFill>
              <a:schemeClr val="accent2">
                <a:lumMod val="75000"/>
              </a:schemeClr>
            </a:solidFill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251320" y="767597"/>
        <a:ext cx="3653168" cy="1912795"/>
      </dsp:txXfrm>
    </dsp:sp>
    <dsp:sp modelId="{297449B7-1BF0-403E-A1AC-3A9379DA85A3}">
      <dsp:nvSpPr>
        <dsp:cNvPr id="0" name=""/>
        <dsp:cNvSpPr/>
      </dsp:nvSpPr>
      <dsp:spPr>
        <a:xfrm>
          <a:off x="1605856" y="2680393"/>
          <a:ext cx="4248255" cy="1912795"/>
        </a:xfrm>
        <a:prstGeom prst="rect">
          <a:avLst/>
        </a:prstGeom>
        <a:gradFill rotWithShape="1">
          <a:gsLst>
            <a:gs pos="0">
              <a:schemeClr val="accent2">
                <a:tint val="65000"/>
                <a:shade val="92000"/>
                <a:satMod val="130000"/>
              </a:schemeClr>
            </a:gs>
            <a:gs pos="45000">
              <a:schemeClr val="accent2">
                <a:tint val="60000"/>
                <a:shade val="99000"/>
                <a:satMod val="120000"/>
              </a:schemeClr>
            </a:gs>
            <a:gs pos="100000">
              <a:schemeClr val="accent2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Возражение подается в Германское ведомство по патентам и товарным знакам</a:t>
          </a:r>
          <a:endParaRPr lang="de-DE" sz="2000" kern="1200" dirty="0" smtClean="0">
            <a:solidFill>
              <a:schemeClr val="accent2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ebdings"/>
            </a:rPr>
            <a:t></a:t>
          </a:r>
          <a:endParaRPr lang="de-DE" sz="2400" b="1" kern="1200" dirty="0" smtClean="0">
            <a:solidFill>
              <a:schemeClr val="accent2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285577" y="2680393"/>
        <a:ext cx="3568534" cy="1912795"/>
      </dsp:txXfrm>
    </dsp:sp>
    <dsp:sp modelId="{3B90D605-4347-4B65-BCDA-43E91FF54DA2}">
      <dsp:nvSpPr>
        <dsp:cNvPr id="0" name=""/>
        <dsp:cNvSpPr/>
      </dsp:nvSpPr>
      <dsp:spPr>
        <a:xfrm>
          <a:off x="0" y="0"/>
          <a:ext cx="2021063" cy="1913044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Герман-ский</a:t>
          </a:r>
          <a:r>
            <a:rPr lang="ru-RU" sz="2000" b="1" kern="1200" dirty="0" smtClean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патент</a:t>
          </a:r>
          <a:endParaRPr lang="de-DE" sz="2000" b="1" kern="1200" dirty="0">
            <a:solidFill>
              <a:schemeClr val="accent2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95978" y="280159"/>
        <a:ext cx="1429107" cy="1352726"/>
      </dsp:txXfrm>
    </dsp:sp>
    <dsp:sp modelId="{AD5BC61B-95B4-487E-8574-15D2E0FB0503}">
      <dsp:nvSpPr>
        <dsp:cNvPr id="0" name=""/>
        <dsp:cNvSpPr/>
      </dsp:nvSpPr>
      <dsp:spPr>
        <a:xfrm>
          <a:off x="7880982" y="730833"/>
          <a:ext cx="3261876" cy="2096443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Выдается после предварительной экспертизы в Европейском патентном ведомстве</a:t>
          </a:r>
          <a:endParaRPr lang="de-DE" sz="2000" kern="1200" dirty="0" smtClean="0">
            <a:solidFill>
              <a:schemeClr val="accent3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>
              <a:solidFill>
                <a:schemeClr val="accent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ebdings"/>
            </a:rPr>
            <a:t></a:t>
          </a:r>
          <a:endParaRPr lang="de-DE" sz="2400" b="1" kern="1200" dirty="0">
            <a:solidFill>
              <a:schemeClr val="accent3"/>
            </a:solidFill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8402883" y="730833"/>
        <a:ext cx="2739976" cy="2096443"/>
      </dsp:txXfrm>
    </dsp:sp>
    <dsp:sp modelId="{D62D613E-7388-47CF-BE8B-1D9F273E61AB}">
      <dsp:nvSpPr>
        <dsp:cNvPr id="0" name=""/>
        <dsp:cNvSpPr/>
      </dsp:nvSpPr>
      <dsp:spPr>
        <a:xfrm>
          <a:off x="7666693" y="2866902"/>
          <a:ext cx="3710155" cy="1831119"/>
        </a:xfrm>
        <a:prstGeom prst="rect">
          <a:avLst/>
        </a:prstGeom>
        <a:gradFill rotWithShape="1">
          <a:gsLst>
            <a:gs pos="0">
              <a:schemeClr val="accent3">
                <a:tint val="65000"/>
                <a:shade val="92000"/>
                <a:satMod val="130000"/>
              </a:schemeClr>
            </a:gs>
            <a:gs pos="45000">
              <a:schemeClr val="accent3">
                <a:tint val="60000"/>
                <a:shade val="99000"/>
                <a:satMod val="120000"/>
              </a:schemeClr>
            </a:gs>
            <a:gs pos="100000">
              <a:schemeClr val="accent3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Возражение подается в Европейское патентное ведомство</a:t>
          </a:r>
          <a:r>
            <a:rPr lang="de-DE" sz="2000" kern="1200" baseline="30000" dirty="0" smtClean="0"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</a:t>
          </a:r>
          <a:endParaRPr lang="de-DE" sz="2000" kern="1200" dirty="0" smtClean="0">
            <a:solidFill>
              <a:schemeClr val="accent3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de-DE" sz="2000" b="1" kern="120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sz="2400" b="1" kern="1200" dirty="0" smtClean="0">
              <a:solidFill>
                <a:schemeClr val="accent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ebdings"/>
            </a:rPr>
            <a:t></a:t>
          </a:r>
          <a:endParaRPr lang="de-DE" sz="2400" b="1" kern="1200" dirty="0">
            <a:solidFill>
              <a:schemeClr val="accent3"/>
            </a:solidFill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8260318" y="2866902"/>
        <a:ext cx="3116530" cy="1831119"/>
      </dsp:txXfrm>
    </dsp:sp>
    <dsp:sp modelId="{E9412CBE-FD70-4810-BCC1-2F7E1C72CE48}">
      <dsp:nvSpPr>
        <dsp:cNvPr id="0" name=""/>
        <dsp:cNvSpPr/>
      </dsp:nvSpPr>
      <dsp:spPr>
        <a:xfrm>
          <a:off x="6198229" y="0"/>
          <a:ext cx="1911839" cy="1911839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Евро-пейский</a:t>
          </a:r>
          <a:r>
            <a:rPr lang="ru-RU" sz="2000" b="1" kern="1200" dirty="0" smtClean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патент</a:t>
          </a:r>
          <a:endParaRPr lang="de-DE" sz="2000" b="1" kern="1200" dirty="0">
            <a:solidFill>
              <a:schemeClr val="accent3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478211" y="279982"/>
        <a:ext cx="1351875" cy="1351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054C9-D7F2-4144-9622-F11B10807E1F}">
      <dsp:nvSpPr>
        <dsp:cNvPr id="0" name=""/>
        <dsp:cNvSpPr/>
      </dsp:nvSpPr>
      <dsp:spPr>
        <a:xfrm>
          <a:off x="735164" y="28430"/>
          <a:ext cx="4306817" cy="1012882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Нарушение патента</a:t>
          </a:r>
          <a:endParaRPr lang="de-DE" sz="2800" b="1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764830" y="58096"/>
        <a:ext cx="4247485" cy="953550"/>
      </dsp:txXfrm>
    </dsp:sp>
    <dsp:sp modelId="{7B1ABC28-4FB4-4B05-99CC-6ECB865EFA6E}">
      <dsp:nvSpPr>
        <dsp:cNvPr id="0" name=""/>
        <dsp:cNvSpPr/>
      </dsp:nvSpPr>
      <dsp:spPr>
        <a:xfrm>
          <a:off x="1165846" y="1041313"/>
          <a:ext cx="430681" cy="732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2466"/>
              </a:lnTo>
              <a:lnTo>
                <a:pt x="430681" y="732466"/>
              </a:lnTo>
            </a:path>
          </a:pathLst>
        </a:custGeom>
        <a:noFill/>
        <a:ln w="15875" cap="flat" cmpd="sng" algn="ctr">
          <a:solidFill>
            <a:schemeClr val="accent2"/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A9254-9A4F-4E9D-9559-25E5480A8941}">
      <dsp:nvSpPr>
        <dsp:cNvPr id="0" name=""/>
        <dsp:cNvSpPr/>
      </dsp:nvSpPr>
      <dsp:spPr>
        <a:xfrm>
          <a:off x="1596528" y="1267338"/>
          <a:ext cx="3088854" cy="101288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Суд земли</a:t>
          </a:r>
          <a:r>
            <a:rPr lang="de-DE" sz="2000" b="1" kern="12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>
              <a:solidFill>
                <a:schemeClr val="accent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ebdings"/>
            </a:rPr>
            <a:t>  </a:t>
          </a:r>
          <a:endParaRPr lang="de-DE" sz="2400" b="1" kern="1200" dirty="0">
            <a:solidFill>
              <a:schemeClr val="accent2">
                <a:lumMod val="75000"/>
              </a:schemeClr>
            </a:solidFill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626194" y="1297004"/>
        <a:ext cx="3029522" cy="953550"/>
      </dsp:txXfrm>
    </dsp:sp>
    <dsp:sp modelId="{C67C2A48-9035-4498-BB75-9C97F3F4EFD1}">
      <dsp:nvSpPr>
        <dsp:cNvPr id="0" name=""/>
        <dsp:cNvSpPr/>
      </dsp:nvSpPr>
      <dsp:spPr>
        <a:xfrm>
          <a:off x="1165846" y="1041313"/>
          <a:ext cx="430681" cy="1998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8569"/>
              </a:lnTo>
              <a:lnTo>
                <a:pt x="430681" y="1998569"/>
              </a:lnTo>
            </a:path>
          </a:pathLst>
        </a:custGeom>
        <a:noFill/>
        <a:ln w="15875" cap="flat" cmpd="sng" algn="ctr">
          <a:solidFill>
            <a:schemeClr val="accent2"/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2883E3-C984-4050-8F36-00C67B2D20D9}">
      <dsp:nvSpPr>
        <dsp:cNvPr id="0" name=""/>
        <dsp:cNvSpPr/>
      </dsp:nvSpPr>
      <dsp:spPr>
        <a:xfrm>
          <a:off x="1596528" y="2533441"/>
          <a:ext cx="3070638" cy="101288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Высший суд земли</a:t>
          </a:r>
          <a:endParaRPr lang="de-DE" sz="2000" b="1" kern="1200" dirty="0" smtClean="0">
            <a:solidFill>
              <a:schemeClr val="accent2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ebdings"/>
            </a:rPr>
            <a:t>  </a:t>
          </a:r>
          <a:endParaRPr lang="de-DE" sz="2400" b="1" kern="1200" dirty="0">
            <a:solidFill>
              <a:schemeClr val="accent2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626194" y="2563107"/>
        <a:ext cx="3011306" cy="953550"/>
      </dsp:txXfrm>
    </dsp:sp>
    <dsp:sp modelId="{E478799D-6C08-4D50-8535-75BA1409F8DC}">
      <dsp:nvSpPr>
        <dsp:cNvPr id="0" name=""/>
        <dsp:cNvSpPr/>
      </dsp:nvSpPr>
      <dsp:spPr>
        <a:xfrm>
          <a:off x="1165846" y="1041313"/>
          <a:ext cx="460825" cy="32439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3969"/>
              </a:lnTo>
              <a:lnTo>
                <a:pt x="460825" y="3243969"/>
              </a:lnTo>
            </a:path>
          </a:pathLst>
        </a:custGeom>
        <a:noFill/>
        <a:ln w="15875" cap="flat" cmpd="sng" algn="ctr">
          <a:solidFill>
            <a:schemeClr val="accent2">
              <a:lumMod val="7500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0CCB02-6CD2-4F0E-A523-55CAD5E2B4F2}">
      <dsp:nvSpPr>
        <dsp:cNvPr id="0" name=""/>
        <dsp:cNvSpPr/>
      </dsp:nvSpPr>
      <dsp:spPr>
        <a:xfrm>
          <a:off x="1626671" y="3756781"/>
          <a:ext cx="3006268" cy="105700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28575" cap="flat" cmpd="sng" algn="ctr">
          <a:solidFill>
            <a:srgbClr val="FF0000"/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Верховный федеральный </a:t>
          </a:r>
          <a:r>
            <a:rPr lang="ru-RU" sz="2000" b="1" kern="1200" dirty="0" smtClean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суд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i="0" kern="12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ebdings"/>
            </a:rPr>
            <a:t>   </a:t>
          </a:r>
          <a:r>
            <a:rPr lang="de-DE" sz="2400" b="1" i="0" kern="12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ebdings"/>
            </a:rPr>
            <a:t> </a:t>
          </a:r>
          <a:r>
            <a:rPr lang="de-DE" sz="2400" b="1" i="0" kern="12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ebdings"/>
            </a:rPr>
            <a:t></a:t>
          </a:r>
          <a:endParaRPr lang="de-DE" sz="2400" b="1" i="0" kern="1200" dirty="0">
            <a:solidFill>
              <a:schemeClr val="accent2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657630" y="3787740"/>
        <a:ext cx="2944350" cy="995085"/>
      </dsp:txXfrm>
    </dsp:sp>
    <dsp:sp modelId="{B4466F66-5C7E-40E9-8EB2-9454C4456A8C}">
      <dsp:nvSpPr>
        <dsp:cNvPr id="0" name=""/>
        <dsp:cNvSpPr/>
      </dsp:nvSpPr>
      <dsp:spPr>
        <a:xfrm>
          <a:off x="5548423" y="1235"/>
          <a:ext cx="4286519" cy="101288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solidFill>
            <a:schemeClr val="accent3">
              <a:lumMod val="75000"/>
            </a:schemeClr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Законность</a:t>
          </a:r>
          <a:r>
            <a:rPr lang="de-DE" sz="2800" b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*</a:t>
          </a:r>
          <a:endParaRPr lang="de-DE" sz="2800" b="1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578089" y="30901"/>
        <a:ext cx="4227187" cy="953550"/>
      </dsp:txXfrm>
    </dsp:sp>
    <dsp:sp modelId="{2D451A1C-B904-40B5-886B-030CCC3D4AAD}">
      <dsp:nvSpPr>
        <dsp:cNvPr id="0" name=""/>
        <dsp:cNvSpPr/>
      </dsp:nvSpPr>
      <dsp:spPr>
        <a:xfrm>
          <a:off x="5977075" y="1014117"/>
          <a:ext cx="428651" cy="7596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9661"/>
              </a:lnTo>
              <a:lnTo>
                <a:pt x="428651" y="759661"/>
              </a:lnTo>
            </a:path>
          </a:pathLst>
        </a:custGeom>
        <a:noFill/>
        <a:ln w="15875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8141E0-2B32-4208-B233-AA78003B986C}">
      <dsp:nvSpPr>
        <dsp:cNvPr id="0" name=""/>
        <dsp:cNvSpPr/>
      </dsp:nvSpPr>
      <dsp:spPr>
        <a:xfrm>
          <a:off x="6405727" y="1267338"/>
          <a:ext cx="3249522" cy="101288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3">
              <a:lumMod val="75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Федеральный патентный суд</a:t>
          </a:r>
          <a:r>
            <a:rPr lang="de-DE" sz="2000" b="1" kern="12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ebdings"/>
            </a:rPr>
            <a:t></a:t>
          </a:r>
          <a:r>
            <a:rPr lang="de-DE" sz="2400" b="1" kern="1200" dirty="0" smtClean="0">
              <a:solidFill>
                <a:schemeClr val="accent2">
                  <a:lumMod val="7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ebdings"/>
            </a:rPr>
            <a:t> </a:t>
          </a:r>
          <a:r>
            <a:rPr lang="de-DE" sz="2400" b="1" kern="1200" dirty="0" smtClean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ebdings"/>
            </a:rPr>
            <a:t></a:t>
          </a:r>
          <a:endParaRPr lang="de-DE" sz="2400" b="1" kern="1200" dirty="0">
            <a:solidFill>
              <a:srgbClr val="FF0000"/>
            </a:solidFill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435393" y="1297004"/>
        <a:ext cx="3190190" cy="953550"/>
      </dsp:txXfrm>
    </dsp:sp>
    <dsp:sp modelId="{80625C82-441A-46FA-8339-BA8059464A56}">
      <dsp:nvSpPr>
        <dsp:cNvPr id="0" name=""/>
        <dsp:cNvSpPr/>
      </dsp:nvSpPr>
      <dsp:spPr>
        <a:xfrm>
          <a:off x="5977075" y="1014117"/>
          <a:ext cx="428651" cy="2025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5765"/>
              </a:lnTo>
              <a:lnTo>
                <a:pt x="428651" y="2025765"/>
              </a:lnTo>
            </a:path>
          </a:pathLst>
        </a:custGeom>
        <a:noFill/>
        <a:ln w="15875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F3C551-A51F-4714-A094-EA854810C64B}">
      <dsp:nvSpPr>
        <dsp:cNvPr id="0" name=""/>
        <dsp:cNvSpPr/>
      </dsp:nvSpPr>
      <dsp:spPr>
        <a:xfrm>
          <a:off x="6405727" y="2533441"/>
          <a:ext cx="3233850" cy="101288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28575" cap="flat" cmpd="sng" algn="ctr">
          <a:solidFill>
            <a:srgbClr val="FF0000"/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Верховный федеральный суд</a:t>
          </a:r>
          <a:endParaRPr lang="de-DE" sz="2000" b="1" kern="1200" dirty="0" smtClean="0">
            <a:solidFill>
              <a:schemeClr val="bg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ebdings"/>
            </a:rPr>
            <a:t>    </a:t>
          </a:r>
          <a:endParaRPr lang="de-DE" sz="2400" b="1" kern="1200" dirty="0">
            <a:solidFill>
              <a:schemeClr val="accent2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435393" y="2563107"/>
        <a:ext cx="3174518" cy="9535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10A13-008B-4434-A040-E4C51DC8BF66}">
      <dsp:nvSpPr>
        <dsp:cNvPr id="0" name=""/>
        <dsp:cNvSpPr/>
      </dsp:nvSpPr>
      <dsp:spPr>
        <a:xfrm>
          <a:off x="283159" y="0"/>
          <a:ext cx="4958756" cy="4958756"/>
        </a:xfrm>
        <a:prstGeom prst="triangl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93185A-E1C3-4147-91EE-BD03AE0B9BDA}">
      <dsp:nvSpPr>
        <dsp:cNvPr id="0" name=""/>
        <dsp:cNvSpPr/>
      </dsp:nvSpPr>
      <dsp:spPr>
        <a:xfrm>
          <a:off x="1936365" y="458781"/>
          <a:ext cx="8126988" cy="8813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Осмотр</a:t>
          </a:r>
          <a:r>
            <a:rPr lang="de-DE" sz="2000" kern="12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для выяснения фактических обстоятельств и</a:t>
          </a:r>
          <a:r>
            <a:rPr lang="de-DE" sz="2000" kern="12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обеспечения доказательств</a:t>
          </a:r>
          <a:r>
            <a:rPr lang="de-DE" sz="2000" kern="12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при вероятном нарушении патентных прав</a:t>
          </a:r>
          <a:endParaRPr lang="de-DE" sz="2000" kern="1200" dirty="0">
            <a:solidFill>
              <a:schemeClr val="accent2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979389" y="501805"/>
        <a:ext cx="8040940" cy="795293"/>
      </dsp:txXfrm>
    </dsp:sp>
    <dsp:sp modelId="{95760B90-4D6D-4330-99C7-3AEE2603FAF9}">
      <dsp:nvSpPr>
        <dsp:cNvPr id="0" name=""/>
        <dsp:cNvSpPr/>
      </dsp:nvSpPr>
      <dsp:spPr>
        <a:xfrm>
          <a:off x="1997992" y="1487869"/>
          <a:ext cx="8053822" cy="8813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Основной иск</a:t>
          </a:r>
          <a:r>
            <a:rPr lang="de-DE" sz="2000" kern="12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 бездействии</a:t>
          </a:r>
          <a:r>
            <a:rPr lang="de-DE" sz="2000" kern="12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</a:t>
          </a: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предоставлении финансовой отчетности</a:t>
          </a:r>
          <a:r>
            <a:rPr lang="de-DE" sz="2000" kern="12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</a:t>
          </a: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возмещении убытков</a:t>
          </a: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/>
          </a:r>
          <a:br>
            <a:rPr lang="ru-RU" sz="2000" kern="12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</a:b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и пр.</a:t>
          </a:r>
          <a:endParaRPr lang="de-DE" sz="2000" kern="1200" dirty="0">
            <a:solidFill>
              <a:schemeClr val="accent2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041016" y="1530893"/>
        <a:ext cx="7967774" cy="795293"/>
      </dsp:txXfrm>
    </dsp:sp>
    <dsp:sp modelId="{2D85727F-3133-4696-A57A-043D5EB39032}">
      <dsp:nvSpPr>
        <dsp:cNvPr id="0" name=""/>
        <dsp:cNvSpPr/>
      </dsp:nvSpPr>
      <dsp:spPr>
        <a:xfrm>
          <a:off x="1997992" y="2479378"/>
          <a:ext cx="8053822" cy="8813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Обеспечительные меры суда </a:t>
          </a: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 случае установленной законности и ясной ситуации нарушения патентных прав</a:t>
          </a:r>
          <a:endParaRPr lang="de-DE" sz="2000" kern="1200" dirty="0">
            <a:solidFill>
              <a:schemeClr val="accent2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041016" y="2522402"/>
        <a:ext cx="7967774" cy="795293"/>
      </dsp:txXfrm>
    </dsp:sp>
    <dsp:sp modelId="{47B4499D-F8D1-4163-BF25-4D00C07CCF21}">
      <dsp:nvSpPr>
        <dsp:cNvPr id="0" name=""/>
        <dsp:cNvSpPr/>
      </dsp:nvSpPr>
      <dsp:spPr>
        <a:xfrm>
          <a:off x="2007130" y="3470887"/>
          <a:ext cx="8035546" cy="8813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Удержание </a:t>
          </a:r>
          <a:r>
            <a:rPr lang="ru-RU" sz="2000" b="1" kern="12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 границе </a:t>
          </a: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при подозрении нарушения патентных прав</a:t>
          </a:r>
          <a:r>
            <a:rPr lang="de-DE" sz="2000" kern="12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; </a:t>
          </a: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выслушивание сторон не предусмотрено</a:t>
          </a:r>
          <a:endParaRPr lang="de-DE" sz="2000" kern="1200" dirty="0">
            <a:solidFill>
              <a:schemeClr val="accent2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050154" y="3513911"/>
        <a:ext cx="7949498" cy="7952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7EC7A-244A-4039-93F2-1DF600328E80}">
      <dsp:nvSpPr>
        <dsp:cNvPr id="0" name=""/>
        <dsp:cNvSpPr/>
      </dsp:nvSpPr>
      <dsp:spPr>
        <a:xfrm>
          <a:off x="0" y="2949"/>
          <a:ext cx="120041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310750-EDE2-4705-8E34-394028A60732}">
      <dsp:nvSpPr>
        <dsp:cNvPr id="0" name=""/>
        <dsp:cNvSpPr/>
      </dsp:nvSpPr>
      <dsp:spPr>
        <a:xfrm>
          <a:off x="0" y="2949"/>
          <a:ext cx="2286758" cy="6033822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chemeClr val="bg1"/>
              </a:solidFill>
            </a:rPr>
            <a:t>Объем</a:t>
          </a:r>
        </a:p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chemeClr val="bg1"/>
              </a:solidFill>
            </a:rPr>
            <a:t>правовой</a:t>
          </a:r>
        </a:p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chemeClr val="bg1"/>
              </a:solidFill>
            </a:rPr>
            <a:t>охраны</a:t>
          </a:r>
        </a:p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chemeClr val="bg1"/>
              </a:solidFill>
            </a:rPr>
            <a:t>патента</a:t>
          </a:r>
          <a:endParaRPr lang="de-DE" sz="4400" b="1" kern="1200" dirty="0">
            <a:solidFill>
              <a:schemeClr val="bg1"/>
            </a:solidFill>
          </a:endParaRPr>
        </a:p>
      </dsp:txBody>
      <dsp:txXfrm>
        <a:off x="0" y="2949"/>
        <a:ext cx="2286758" cy="6033822"/>
      </dsp:txXfrm>
    </dsp:sp>
    <dsp:sp modelId="{64C5E6D8-4817-45FB-915F-4D29E45F2F54}">
      <dsp:nvSpPr>
        <dsp:cNvPr id="0" name=""/>
        <dsp:cNvSpPr/>
      </dsp:nvSpPr>
      <dsp:spPr>
        <a:xfrm>
          <a:off x="2402648" y="149092"/>
          <a:ext cx="9369879" cy="1700478"/>
        </a:xfrm>
        <a:prstGeom prst="rect">
          <a:avLst/>
        </a:prstGeom>
        <a:noFill/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Смысл слов должен пониматься в их техническом значении</a:t>
          </a:r>
          <a:endParaRPr lang="de-DE" sz="48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2402648" y="149092"/>
        <a:ext cx="9369879" cy="1700478"/>
      </dsp:txXfrm>
    </dsp:sp>
    <dsp:sp modelId="{D1C5732D-EAC9-4D6F-974B-BF3EB054E550}">
      <dsp:nvSpPr>
        <dsp:cNvPr id="0" name=""/>
        <dsp:cNvSpPr/>
      </dsp:nvSpPr>
      <dsp:spPr>
        <a:xfrm>
          <a:off x="2286758" y="1799474"/>
          <a:ext cx="6939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486C7-D895-4E6B-9A29-9DB0D6ED6BF9}">
      <dsp:nvSpPr>
        <dsp:cNvPr id="0" name=""/>
        <dsp:cNvSpPr/>
      </dsp:nvSpPr>
      <dsp:spPr>
        <a:xfrm>
          <a:off x="2424167" y="1920569"/>
          <a:ext cx="6809752" cy="1103782"/>
        </a:xfrm>
        <a:prstGeom prst="rect">
          <a:avLst/>
        </a:prstGeom>
        <a:noFill/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Эквивалентность</a:t>
          </a:r>
          <a:endParaRPr lang="de-DE" sz="48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2424167" y="1920569"/>
        <a:ext cx="6809752" cy="1103782"/>
      </dsp:txXfrm>
    </dsp:sp>
    <dsp:sp modelId="{AE2E757C-76BB-41D0-BEEA-A256B68FA9DC}">
      <dsp:nvSpPr>
        <dsp:cNvPr id="0" name=""/>
        <dsp:cNvSpPr/>
      </dsp:nvSpPr>
      <dsp:spPr>
        <a:xfrm>
          <a:off x="2286758" y="2999302"/>
          <a:ext cx="6939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8C2065-3D65-49C2-955D-4975E112CF57}">
      <dsp:nvSpPr>
        <dsp:cNvPr id="0" name=""/>
        <dsp:cNvSpPr/>
      </dsp:nvSpPr>
      <dsp:spPr>
        <a:xfrm>
          <a:off x="2418768" y="3202247"/>
          <a:ext cx="9585340" cy="2837473"/>
        </a:xfrm>
        <a:prstGeom prst="rect">
          <a:avLst/>
        </a:prstGeom>
        <a:noFill/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Собственное (национальное / иностранное) </a:t>
          </a:r>
          <a:r>
            <a:rPr lang="ru-RU" sz="4800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охранное право на объект </a:t>
          </a:r>
          <a:r>
            <a:rPr lang="ru-RU" sz="4800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нарушения патентных прав не имеет значения.</a:t>
          </a:r>
          <a:endParaRPr lang="de-DE" sz="48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2418768" y="3202247"/>
        <a:ext cx="9585340" cy="2837473"/>
      </dsp:txXfrm>
    </dsp:sp>
    <dsp:sp modelId="{CD536B71-3ACA-4D18-AA71-2E62B5EA967B}">
      <dsp:nvSpPr>
        <dsp:cNvPr id="0" name=""/>
        <dsp:cNvSpPr/>
      </dsp:nvSpPr>
      <dsp:spPr>
        <a:xfrm>
          <a:off x="2286758" y="5932822"/>
          <a:ext cx="69398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CFF70-B3CF-465D-A554-447882037936}" type="datetimeFigureOut">
              <a:rPr lang="de-DE" smtClean="0"/>
              <a:pPr/>
              <a:t>03.11.2015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742BA-6ACA-4408-B39E-9BE774A934C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5015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742BA-6ACA-4408-B39E-9BE774A934CE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1160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1E5DED-501D-4241-B4F1-21B22B23D744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1004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1E5DED-501D-4241-B4F1-21B22B23D744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404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1E5DED-501D-4241-B4F1-21B22B23D744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8824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92B9-AD5A-4D9B-871F-E67CEEC20EAF}" type="datetime1">
              <a:rPr lang="en-US" smtClean="0"/>
              <a:pPr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Thomas Kühnen, Vorsitzender Richter am Oberlandesgericht Düsseldorf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B699-5FDC-4E29-882A-252B3CFA7BC4}" type="datetime1">
              <a:rPr lang="en-US" smtClean="0"/>
              <a:pPr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Thomas Kühnen, Vorsitzender Richter am Oberlandesgericht Düsseldorf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1F22-D491-46F3-8ABE-3AE38FBDEA94}" type="datetime1">
              <a:rPr lang="en-US" smtClean="0"/>
              <a:pPr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Thomas Kühnen, Vorsitzender Richter am Oberlandesgericht Düsseldorf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493C2-DFD4-4D69-9002-93977860E91D}" type="datetime1">
              <a:rPr lang="en-US" smtClean="0"/>
              <a:pPr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Thomas Kühnen, Vorsitzender Richter am Oberlandesgericht Düsseldorf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7A9F-258A-4489-A27A-154DA8A49908}" type="datetime1">
              <a:rPr lang="en-US" smtClean="0"/>
              <a:pPr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Thomas Kühnen, Vorsitzender Richter am Oberlandesgericht Düsseldorf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3B0E8-0EB1-4338-9E3A-5DAF1AB6BEBB}" type="datetime1">
              <a:rPr lang="en-US" smtClean="0"/>
              <a:pPr/>
              <a:t>11/3/2015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Thomas Kühnen, Vorsitzender Richter am Oberlandesgericht Düsseldorf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326F-A697-4672-8DC4-B11667E67FF9}" type="datetime1">
              <a:rPr lang="en-US" smtClean="0"/>
              <a:pPr/>
              <a:t>11/3/2015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Thomas Kühnen, Vorsitzender Richter am Oberlandesgericht Düsseldorf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6BE5-F259-45F9-AEA4-2E8DB795521B}" type="datetime1">
              <a:rPr lang="en-US" smtClean="0"/>
              <a:pPr/>
              <a:t>11/3/2015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Thomas Kühnen, Vorsitzender Richter am Oberlandesgericht Düsseldorf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4CA8E-23CF-43EC-865E-9D9C9224E842}" type="datetime1">
              <a:rPr lang="en-US" smtClean="0"/>
              <a:pPr/>
              <a:t>11/3/2015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Dr. Thomas Kühnen, Vorsitzender Richter am Oberlandesgericht Düsseldorf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0C6921E-1996-4CD2-BBBC-D3E910688429}" type="datetime1">
              <a:rPr lang="en-US" smtClean="0"/>
              <a:pPr/>
              <a:t>11/3/2015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Dr. Thomas Kühnen, Vorsitzender Richter am Oberlandesgericht Düsseldorf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6B59-6991-4777-BE4E-44344652ED36}" type="datetime1">
              <a:rPr lang="en-US" smtClean="0"/>
              <a:pPr/>
              <a:t>11/3/2015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Thomas Kühnen, Vorsitzender Richter am Oberlandesgericht Düsseldorf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085ACD6-52E8-4F8D-A41B-4345484519A3}" type="datetime1">
              <a:rPr lang="en-US" smtClean="0"/>
              <a:pPr/>
              <a:t>11/3/2015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Dr. Thomas Kühnen, Vorsitzender Richter am Oberlandesgericht Düsseldorf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97280" y="1115568"/>
            <a:ext cx="10058400" cy="3566160"/>
          </a:xfrm>
        </p:spPr>
        <p:txBody>
          <a:bodyPr anchor="ctr"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Правовая охрана технических изобретений в Германии</a:t>
            </a:r>
            <a:endParaRPr lang="de-DE" sz="60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251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Д-р Томас </a:t>
            </a:r>
            <a:r>
              <a:rPr lang="ru-RU" dirty="0" err="1" smtClean="0"/>
              <a:t>кюнен</a:t>
            </a:r>
            <a:r>
              <a:rPr lang="de-DE" dirty="0" smtClean="0"/>
              <a:t>, </a:t>
            </a:r>
            <a:r>
              <a:rPr lang="ru-RU" dirty="0" smtClean="0"/>
              <a:t>председательствующий судья в высшем суде земли, </a:t>
            </a:r>
          </a:p>
          <a:p>
            <a:r>
              <a:rPr lang="ru-RU" dirty="0" smtClean="0"/>
              <a:t>г. </a:t>
            </a:r>
            <a:r>
              <a:rPr lang="ru-RU" dirty="0" err="1" smtClean="0"/>
              <a:t>дюссельдорф</a:t>
            </a:r>
            <a:r>
              <a:rPr lang="ru-RU" dirty="0" smtClean="0"/>
              <a:t>, германия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Пример</a:t>
            </a:r>
            <a:r>
              <a:rPr lang="de-DE" sz="4000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судебный процесс </a:t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sz="4000" b="1" dirty="0" smtClean="0">
                <a:solidFill>
                  <a:schemeClr val="accent2">
                    <a:lumMod val="75000"/>
                  </a:schemeClr>
                </a:solidFill>
              </a:rPr>
              <a:t>„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Предохранительное ограждение</a:t>
            </a:r>
            <a:r>
              <a:rPr lang="de-DE" sz="4000" b="1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endParaRPr lang="de-DE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26873" y="1352811"/>
            <a:ext cx="682109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Предохранительное защитное ограждение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для строительных участков на проезжей части</a:t>
            </a:r>
            <a:endParaRPr lang="de-DE" sz="200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/>
            <a:endParaRPr lang="de-DE" sz="200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/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Защитное ограждение имеет:</a:t>
            </a:r>
            <a:endParaRPr lang="de-DE" sz="200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/>
            <a:endParaRPr lang="de-DE" sz="200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>
              <a:spcAft>
                <a:spcPts val="1200"/>
              </a:spcAft>
              <a:buAutoNum type="alphaLcParenR"/>
            </a:pPr>
            <a:r>
              <a:rPr lang="ru-RU" sz="2000" u="sng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вертикальные опоры </a:t>
            </a:r>
            <a:r>
              <a:rPr lang="de-DE" sz="2000" u="sng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(10)</a:t>
            </a:r>
          </a:p>
          <a:p>
            <a:pPr marL="800100" lvl="1" indent="-342900">
              <a:buAutoNum type="alphaLcParenR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ru-RU" sz="2000" u="sng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выдувную пластиковую </a:t>
            </a:r>
            <a:br>
              <a:rPr lang="ru-RU" sz="2000" u="sng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u="sng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заградительную панель </a:t>
            </a:r>
            <a:r>
              <a:rPr lang="de-DE" sz="2000" u="sng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(12)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342900" indent="-342900"/>
            <a:endParaRPr lang="de-DE" sz="200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AutoNum type="arabicPeriod" startAt="3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Заградительная панель 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(12)</a:t>
            </a:r>
          </a:p>
          <a:p>
            <a:pPr marL="342900" indent="-342900"/>
            <a:endParaRPr lang="de-DE" sz="200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расположена между вертикальными 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опорами и</a:t>
            </a:r>
            <a:endParaRPr lang="de-DE" sz="200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/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 b)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формируется из выдувных элементов (18) из пластмассы.</a:t>
            </a:r>
            <a:endParaRPr lang="de-DE" sz="200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Grafik 6" descr="Bau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2133" y="2001002"/>
            <a:ext cx="5379867" cy="3578938"/>
          </a:xfrm>
          <a:prstGeom prst="rect">
            <a:avLst/>
          </a:prstGeom>
        </p:spPr>
      </p:pic>
      <p:cxnSp>
        <p:nvCxnSpPr>
          <p:cNvPr id="9" name="Gerade Verbindung mit Pfeil 8"/>
          <p:cNvCxnSpPr/>
          <p:nvPr/>
        </p:nvCxnSpPr>
        <p:spPr>
          <a:xfrm flipV="1">
            <a:off x="4584526" y="2705622"/>
            <a:ext cx="2492679" cy="400833"/>
          </a:xfrm>
          <a:prstGeom prst="straightConnector1">
            <a:avLst/>
          </a:prstGeom>
          <a:ln w="15875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V="1">
            <a:off x="5123145" y="3695178"/>
            <a:ext cx="3432132" cy="162838"/>
          </a:xfrm>
          <a:prstGeom prst="straightConnector1">
            <a:avLst/>
          </a:prstGeom>
          <a:ln w="15875">
            <a:solidFill>
              <a:srgbClr val="0070C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4572000" y="3106455"/>
            <a:ext cx="7402882" cy="513567"/>
          </a:xfrm>
          <a:prstGeom prst="straightConnector1">
            <a:avLst/>
          </a:prstGeom>
          <a:ln w="15875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18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Д-р Томас </a:t>
            </a:r>
            <a:r>
              <a:rPr lang="ru-RU" dirty="0" err="1" smtClean="0"/>
              <a:t>кюнен</a:t>
            </a:r>
            <a:r>
              <a:rPr lang="de-DE" dirty="0" smtClean="0"/>
              <a:t>, </a:t>
            </a:r>
            <a:r>
              <a:rPr lang="ru-RU" dirty="0" smtClean="0"/>
              <a:t>председательствующий судья в высшем суде земли, </a:t>
            </a:r>
          </a:p>
          <a:p>
            <a:r>
              <a:rPr lang="ru-RU" dirty="0" smtClean="0"/>
              <a:t>г. </a:t>
            </a:r>
            <a:r>
              <a:rPr lang="ru-RU" dirty="0" err="1" smtClean="0"/>
              <a:t>дюссельдорф</a:t>
            </a:r>
            <a:r>
              <a:rPr lang="ru-RU" dirty="0" smtClean="0"/>
              <a:t>, германия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301821" y="816708"/>
            <a:ext cx="664316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 startAt="4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Выдувной элемент 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(18)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имеет штыри 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(28) </a:t>
            </a:r>
          </a:p>
          <a:p>
            <a:pPr marL="342900" indent="-342900"/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для установки на них предупреждающих</a:t>
            </a:r>
          </a:p>
          <a:p>
            <a:pPr marL="342900" indent="-342900"/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осветительных элементов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342900" indent="-342900"/>
            <a:endParaRPr lang="de-DE" sz="200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AutoNum type="arabicPeriod" startAt="5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Штыри 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(28)</a:t>
            </a:r>
          </a:p>
          <a:p>
            <a:pPr marL="342900" indent="-342900"/>
            <a:endParaRPr lang="de-DE" sz="200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/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a)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выступают вперед по верхнему краю 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заградительной панели 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(12)</a:t>
            </a:r>
          </a:p>
          <a:p>
            <a:pPr marL="342900" indent="-342900"/>
            <a:endParaRPr lang="de-DE" sz="200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/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b)  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</a:t>
            </a:r>
            <a:endParaRPr lang="de-DE" sz="200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/>
            <a:endParaRPr lang="de-DE" sz="200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57300" lvl="2" indent="-342900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</a:t>
            </a:r>
            <a:r>
              <a:rPr lang="ru-RU" sz="2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равном расстоянии один от другого</a:t>
            </a:r>
            <a:endParaRPr lang="de-DE" sz="2000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57300" lvl="2" indent="-342900"/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распределены по </a:t>
            </a:r>
            <a:r>
              <a:rPr lang="ru-RU" sz="2000" u="sng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всей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ширине </a:t>
            </a:r>
            <a:br>
              <a:rPr lang="ru-RU" sz="2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заградительной панели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de-DE" sz="2000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Grafik 6" descr="Bau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9687" y="851384"/>
            <a:ext cx="5202313" cy="3578938"/>
          </a:xfrm>
          <a:prstGeom prst="rect">
            <a:avLst/>
          </a:prstGeom>
        </p:spPr>
      </p:pic>
      <p:cxnSp>
        <p:nvCxnSpPr>
          <p:cNvPr id="9" name="Gerade Verbindung mit Pfeil 8"/>
          <p:cNvCxnSpPr/>
          <p:nvPr/>
        </p:nvCxnSpPr>
        <p:spPr>
          <a:xfrm>
            <a:off x="6250487" y="1002082"/>
            <a:ext cx="1440494" cy="250521"/>
          </a:xfrm>
          <a:prstGeom prst="straightConnector1">
            <a:avLst/>
          </a:prstGeom>
          <a:ln w="15875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18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Д-р Томас </a:t>
            </a:r>
            <a:r>
              <a:rPr lang="ru-RU" dirty="0" err="1" smtClean="0"/>
              <a:t>кюнен</a:t>
            </a:r>
            <a:r>
              <a:rPr lang="de-DE" dirty="0" smtClean="0"/>
              <a:t>, </a:t>
            </a:r>
            <a:r>
              <a:rPr lang="ru-RU" dirty="0" smtClean="0"/>
              <a:t>председательствующий судья в высшем суде земли, </a:t>
            </a:r>
          </a:p>
          <a:p>
            <a:r>
              <a:rPr lang="ru-RU" dirty="0" smtClean="0"/>
              <a:t>г. </a:t>
            </a:r>
            <a:r>
              <a:rPr lang="ru-RU" dirty="0" err="1" smtClean="0"/>
              <a:t>дюссельдорф</a:t>
            </a:r>
            <a:r>
              <a:rPr lang="ru-RU" dirty="0" smtClean="0"/>
              <a:t>, германия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Grafik 3" descr="Bau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6477" y="115410"/>
            <a:ext cx="8087557" cy="589477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34234" y="727483"/>
            <a:ext cx="2824812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Первая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обжалованная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форма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выполнения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устройства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de-DE" sz="24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Д-р Томас </a:t>
            </a:r>
            <a:r>
              <a:rPr lang="ru-RU" dirty="0" err="1" smtClean="0"/>
              <a:t>кюнен</a:t>
            </a:r>
            <a:r>
              <a:rPr lang="de-DE" dirty="0" smtClean="0"/>
              <a:t>, </a:t>
            </a:r>
            <a:r>
              <a:rPr lang="ru-RU" dirty="0" smtClean="0"/>
              <a:t>председательствующий судья в высшем суде земли, </a:t>
            </a:r>
          </a:p>
          <a:p>
            <a:r>
              <a:rPr lang="ru-RU" dirty="0" smtClean="0"/>
              <a:t>г. </a:t>
            </a:r>
            <a:r>
              <a:rPr lang="ru-RU" dirty="0" err="1" smtClean="0"/>
              <a:t>дюссельдорф</a:t>
            </a:r>
            <a:r>
              <a:rPr lang="ru-RU" dirty="0" smtClean="0"/>
              <a:t>, германия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Grafik 3" descr="Bau.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7792" y="201168"/>
            <a:ext cx="9208008" cy="5961888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0" y="874699"/>
            <a:ext cx="2893512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Вторая обжалованная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форма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выполнения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устройства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de-DE" sz="2400" b="1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de-DE" sz="24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520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92025"/>
            <a:ext cx="12191999" cy="1264199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Пример</a:t>
            </a:r>
            <a:r>
              <a:rPr lang="de-DE" sz="3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судебный процесс 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3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Уплотнительное устройство для экскаваторов</a:t>
            </a:r>
            <a:r>
              <a:rPr lang="it-IT" sz="3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endParaRPr lang="de-DE" sz="36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087A-37B9-40C5-86EF-438E27E73C72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40747" y="720116"/>
            <a:ext cx="4318218" cy="6480722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8083683" y="1827781"/>
            <a:ext cx="3051455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Крепежное устройство</a:t>
            </a:r>
            <a:r>
              <a:rPr lang="de-DE" sz="1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de-DE" sz="16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de-DE" sz="1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устройство для быстрой смены инструмента</a:t>
            </a:r>
            <a:endParaRPr lang="de-DE" sz="16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0" name="Gerade Verbindung mit Pfeil 9"/>
          <p:cNvCxnSpPr>
            <a:stCxn id="8" idx="1"/>
          </p:cNvCxnSpPr>
          <p:nvPr/>
        </p:nvCxnSpPr>
        <p:spPr>
          <a:xfrm rot="10800000">
            <a:off x="6538589" y="2066798"/>
            <a:ext cx="1545095" cy="29959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930186" y="4769060"/>
            <a:ext cx="290496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Приемное устройство</a:t>
            </a:r>
            <a:r>
              <a:rPr lang="de-DE" sz="1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de-DE" sz="16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инструментов</a:t>
            </a:r>
            <a:endParaRPr lang="de-DE" sz="16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473769" y="4028361"/>
            <a:ext cx="1428596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Проставка</a:t>
            </a:r>
            <a:endParaRPr lang="de-DE" sz="16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Д-р Томас </a:t>
            </a:r>
            <a:r>
              <a:rPr lang="ru-RU" dirty="0" err="1" smtClean="0"/>
              <a:t>кюнен</a:t>
            </a:r>
            <a:r>
              <a:rPr lang="de-DE" dirty="0" smtClean="0"/>
              <a:t>, </a:t>
            </a:r>
            <a:r>
              <a:rPr lang="ru-RU" dirty="0" smtClean="0"/>
              <a:t>председательствующий судья в высшем суде земли, </a:t>
            </a:r>
          </a:p>
          <a:p>
            <a:r>
              <a:rPr lang="ru-RU" dirty="0" smtClean="0"/>
              <a:t>г. </a:t>
            </a:r>
            <a:r>
              <a:rPr lang="ru-RU" dirty="0" err="1" smtClean="0"/>
              <a:t>дюссельдорф</a:t>
            </a:r>
            <a:r>
              <a:rPr lang="ru-RU" dirty="0" smtClean="0"/>
              <a:t>, германия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382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Д-р Томас </a:t>
            </a:r>
            <a:r>
              <a:rPr lang="ru-RU" dirty="0" err="1" smtClean="0"/>
              <a:t>кюнен</a:t>
            </a:r>
            <a:r>
              <a:rPr lang="de-DE" dirty="0" smtClean="0"/>
              <a:t>, </a:t>
            </a:r>
            <a:r>
              <a:rPr lang="ru-RU" dirty="0" smtClean="0"/>
              <a:t>председательствующий судья в высшем суде земли, </a:t>
            </a:r>
          </a:p>
          <a:p>
            <a:r>
              <a:rPr lang="ru-RU" dirty="0" smtClean="0"/>
              <a:t>г. </a:t>
            </a:r>
            <a:r>
              <a:rPr lang="ru-RU" dirty="0" err="1" smtClean="0"/>
              <a:t>дюссельдорф</a:t>
            </a:r>
            <a:r>
              <a:rPr lang="ru-RU" dirty="0" smtClean="0"/>
              <a:t>, германия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95072" y="490828"/>
            <a:ext cx="76230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Устройство 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размещения для крепления инструментов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(4) 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стреле крупного экскаватора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</a:t>
            </a:r>
            <a:r>
              <a:rPr lang="de-DE" sz="24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marL="800100" lvl="1" indent="-342900">
              <a:buAutoNum type="alphaLcParenR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закрепительным устройством (2)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крепления устройства размещения на крупном экскаваторе и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e-DE" sz="24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buAutoNum type="alphaLcParenR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устройством для установки инструмента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форме уплотнителя (4).</a:t>
            </a:r>
            <a:r>
              <a:rPr lang="de-DE" sz="24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marL="342900" indent="-342900"/>
            <a:r>
              <a:rPr lang="de-DE" sz="240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Закрепительное устройство (2) сконструировано как устройство для быстрой смены инструмента (2).</a:t>
            </a:r>
            <a:endParaRPr lang="de-DE" sz="24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046720" y="941836"/>
            <a:ext cx="3657599" cy="4389119"/>
          </a:xfrm>
          <a:prstGeom prst="rect">
            <a:avLst/>
          </a:prstGeom>
          <a:noFill/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3202627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214507" y="369050"/>
            <a:ext cx="3557404" cy="3821388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Д-р Томас </a:t>
            </a:r>
            <a:r>
              <a:rPr lang="ru-RU" dirty="0" err="1" smtClean="0"/>
              <a:t>кюнен</a:t>
            </a:r>
            <a:r>
              <a:rPr lang="de-DE" dirty="0" smtClean="0"/>
              <a:t>, </a:t>
            </a:r>
            <a:r>
              <a:rPr lang="ru-RU" dirty="0" smtClean="0"/>
              <a:t>председательствующий судья в высшем суде земли, </a:t>
            </a:r>
          </a:p>
          <a:p>
            <a:r>
              <a:rPr lang="ru-RU" dirty="0" smtClean="0"/>
              <a:t>г. </a:t>
            </a:r>
            <a:r>
              <a:rPr lang="ru-RU" dirty="0" err="1" smtClean="0"/>
              <a:t>дюссельдорф</a:t>
            </a:r>
            <a:r>
              <a:rPr lang="ru-RU" dirty="0" smtClean="0"/>
              <a:t>, германия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49350" y="189773"/>
            <a:ext cx="8994649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de-DE" sz="240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u="sng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Устройство для установки инструмента</a:t>
            </a:r>
            <a:endParaRPr lang="de-DE" sz="2400" u="sng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marL="342900" lvl="1" indent="-342900">
              <a:buAutoNum type="alphaLcParenR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крайней мере в одном направлении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парал-лельно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 устройству для быстрой смены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инструмен-та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(2) сконструировано более узким, чем устройство для быстрой смены инструмента (2), и расположено в этом направлении </a:t>
            </a:r>
            <a:r>
              <a:rPr lang="ru-RU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возможностью сдвига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 отношению к устройству для быстрой смены инструмента (2).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120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marL="342900" indent="-342900">
              <a:buClr>
                <a:schemeClr val="tx1"/>
              </a:buClr>
              <a:buAutoNum type="arabicPeriod" startAt="4"/>
            </a:pPr>
            <a:r>
              <a:rPr lang="ru-RU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</a:t>
            </a:r>
            <a:r>
              <a:rPr lang="ru-RU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стройство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сдвига (8, 10) </a:t>
            </a:r>
            <a:r>
              <a:rPr lang="ru-RU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смещения устройства для установки инструмента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расположено на устройстве для быстрой смены инструмента (2).</a:t>
            </a:r>
            <a:endParaRPr lang="de-DE" sz="24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AutoNum type="arabicPeriod" startAt="4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Между устройством сдвига (8, 10) и устройством для установки инструмента предусмотрена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проставка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(6).</a:t>
            </a:r>
            <a:endParaRPr lang="de-DE" sz="24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497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Д-р Томас </a:t>
            </a:r>
            <a:r>
              <a:rPr lang="ru-RU" dirty="0" err="1" smtClean="0"/>
              <a:t>кюнен</a:t>
            </a:r>
            <a:r>
              <a:rPr lang="de-DE" dirty="0" smtClean="0"/>
              <a:t>, </a:t>
            </a:r>
            <a:r>
              <a:rPr lang="ru-RU" dirty="0" smtClean="0"/>
              <a:t>председательствующий судья в высшем суде земли, </a:t>
            </a:r>
          </a:p>
          <a:p>
            <a:r>
              <a:rPr lang="ru-RU" dirty="0" smtClean="0"/>
              <a:t>г. </a:t>
            </a:r>
            <a:r>
              <a:rPr lang="ru-RU" dirty="0" err="1" smtClean="0"/>
              <a:t>дюссельдорф</a:t>
            </a:r>
            <a:r>
              <a:rPr lang="ru-RU" dirty="0" smtClean="0"/>
              <a:t>, германия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" name="Bild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530851" y="-269748"/>
            <a:ext cx="6181346" cy="688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32232" y="516743"/>
            <a:ext cx="3581400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Обжалованная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форма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выполнения</a:t>
            </a: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de-DE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ротационное</a:t>
            </a:r>
            <a:r>
              <a:rPr lang="de-DE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решение</a:t>
            </a:r>
            <a:endParaRPr lang="de-DE" sz="24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600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Д-р Томас </a:t>
            </a:r>
            <a:r>
              <a:rPr lang="ru-RU" dirty="0" err="1" smtClean="0"/>
              <a:t>кюнен</a:t>
            </a:r>
            <a:r>
              <a:rPr lang="de-DE" dirty="0" smtClean="0"/>
              <a:t>, </a:t>
            </a:r>
            <a:r>
              <a:rPr lang="ru-RU" dirty="0" smtClean="0"/>
              <a:t>председательствующий судья в высшем суде земли, </a:t>
            </a:r>
          </a:p>
          <a:p>
            <a:r>
              <a:rPr lang="ru-RU" dirty="0" smtClean="0"/>
              <a:t>г. </a:t>
            </a:r>
            <a:r>
              <a:rPr lang="ru-RU" dirty="0" err="1" smtClean="0"/>
              <a:t>дюссельдорф</a:t>
            </a:r>
            <a:r>
              <a:rPr lang="ru-RU" dirty="0" smtClean="0"/>
              <a:t>, германия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1617493" y="425913"/>
            <a:ext cx="8796466" cy="1272052"/>
            <a:chOff x="51141" y="-210611"/>
            <a:chExt cx="8796466" cy="1272052"/>
          </a:xfrm>
          <a:scene3d>
            <a:camera prst="orthographicFront"/>
            <a:lightRig rig="chilly" dir="t"/>
          </a:scene3d>
        </p:grpSpPr>
        <p:sp>
          <p:nvSpPr>
            <p:cNvPr id="5" name="Abgerundetes Rechteck 4"/>
            <p:cNvSpPr/>
            <p:nvPr/>
          </p:nvSpPr>
          <p:spPr>
            <a:xfrm>
              <a:off x="62631" y="-210611"/>
              <a:ext cx="8784976" cy="104762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Abgerundetes Rechteck 4"/>
            <p:cNvSpPr/>
            <p:nvPr/>
          </p:nvSpPr>
          <p:spPr>
            <a:xfrm>
              <a:off x="51141" y="116103"/>
              <a:ext cx="8682694" cy="9453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800" b="1" kern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Эквивалентность</a:t>
              </a:r>
              <a:endParaRPr lang="de-DE" sz="4800" b="1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7" name="Rechteck 6"/>
          <p:cNvSpPr/>
          <p:nvPr/>
        </p:nvSpPr>
        <p:spPr>
          <a:xfrm>
            <a:off x="1202499" y="1538438"/>
            <a:ext cx="1029639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600"/>
              </a:spcAft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Одинаковый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технический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эффект</a:t>
            </a:r>
            <a:endParaRPr lang="de-DE" sz="3600" b="1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Aft>
                <a:spcPts val="3600"/>
              </a:spcAft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Понятно</a:t>
            </a:r>
            <a:r>
              <a:rPr lang="de-DE" sz="360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«среднестатистического» специалиста на дату приоритета заявки</a:t>
            </a:r>
            <a:endParaRPr lang="de-DE" sz="36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Aft>
                <a:spcPct val="20000"/>
              </a:spcAft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анализе </a:t>
            </a:r>
            <a:r>
              <a:rPr lang="ru-RU" sz="360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заявки следует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ориентироваться на патентную формулу</a:t>
            </a:r>
            <a:endParaRPr lang="de-DE" sz="36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94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Д-р Томас </a:t>
            </a:r>
            <a:r>
              <a:rPr lang="ru-RU" dirty="0" err="1" smtClean="0"/>
              <a:t>кюнен</a:t>
            </a:r>
            <a:r>
              <a:rPr lang="de-DE" dirty="0" smtClean="0"/>
              <a:t>, </a:t>
            </a:r>
            <a:r>
              <a:rPr lang="ru-RU" dirty="0" smtClean="0"/>
              <a:t>председательствующий судья в высшем суде земли, </a:t>
            </a:r>
          </a:p>
          <a:p>
            <a:r>
              <a:rPr lang="ru-RU" dirty="0" smtClean="0"/>
              <a:t>г. </a:t>
            </a:r>
            <a:r>
              <a:rPr lang="ru-RU" dirty="0" err="1" smtClean="0"/>
              <a:t>дюссельдорф</a:t>
            </a:r>
            <a:r>
              <a:rPr lang="ru-RU" dirty="0" smtClean="0"/>
              <a:t>, германия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2290634" y="0"/>
            <a:ext cx="7356285" cy="1189973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Два способа правовой охраны (по выбору)</a:t>
            </a:r>
            <a:endParaRPr lang="de-DE" sz="40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3508961966"/>
              </p:ext>
            </p:extLst>
          </p:nvPr>
        </p:nvGraphicFramePr>
        <p:xfrm>
          <a:off x="422656" y="1215025"/>
          <a:ext cx="11564752" cy="5073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6952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6A2B0-8589-421A-BAD4-507EF7B05925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1059042521"/>
              </p:ext>
            </p:extLst>
          </p:nvPr>
        </p:nvGraphicFramePr>
        <p:xfrm>
          <a:off x="0" y="926926"/>
          <a:ext cx="11398685" cy="4698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2388654" y="193149"/>
            <a:ext cx="735811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Процедура выдачи патента</a:t>
            </a:r>
            <a:endParaRPr lang="de-DE" sz="32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7222" y="5645866"/>
            <a:ext cx="11676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ebdings" panose="05030102010509060703" pitchFamily="18" charset="2"/>
              <a:buChar char=""/>
            </a:pP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технический судья</a:t>
            </a:r>
            <a:endParaRPr lang="de-DE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b="1" baseline="30000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отзыв патента распространяется на все страны-члены Европейской патентной конвенции</a:t>
            </a:r>
            <a:endParaRPr lang="de-DE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Д-р Томас </a:t>
            </a:r>
            <a:r>
              <a:rPr lang="ru-RU" dirty="0" err="1" smtClean="0"/>
              <a:t>кюнен</a:t>
            </a:r>
            <a:r>
              <a:rPr lang="de-DE" dirty="0" smtClean="0"/>
              <a:t>, </a:t>
            </a:r>
            <a:r>
              <a:rPr lang="ru-RU" dirty="0" smtClean="0"/>
              <a:t>председательствующий судья в высшем суде земли, </a:t>
            </a:r>
          </a:p>
          <a:p>
            <a:r>
              <a:rPr lang="ru-RU" dirty="0" smtClean="0"/>
              <a:t>г. </a:t>
            </a:r>
            <a:r>
              <a:rPr lang="ru-RU" dirty="0" err="1" smtClean="0"/>
              <a:t>дюссельдорф</a:t>
            </a:r>
            <a:r>
              <a:rPr lang="ru-RU" dirty="0" smtClean="0"/>
              <a:t>, германия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6A2B0-8589-421A-BAD4-507EF7B05925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2704965529"/>
              </p:ext>
            </p:extLst>
          </p:nvPr>
        </p:nvGraphicFramePr>
        <p:xfrm>
          <a:off x="823316" y="1343012"/>
          <a:ext cx="10570108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551145" y="41057"/>
            <a:ext cx="1077238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Принцип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Четкое разграничение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процесса по  делу о нарушении патентных прав и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процесса по проверке законности патента</a:t>
            </a:r>
            <a:endParaRPr lang="de-DE" sz="2400" b="1" dirty="0" smtClean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739004" y="5333256"/>
            <a:ext cx="5452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ebdings"/>
              </a:rPr>
              <a:t></a:t>
            </a:r>
            <a:r>
              <a:rPr lang="de-DE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lang="ru-RU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технический судья</a:t>
            </a:r>
            <a:endParaRPr lang="de-DE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400" b="1" dirty="0">
                <a:solidFill>
                  <a:schemeClr val="accent2"/>
                </a:solidFill>
                <a:latin typeface="Arial"/>
                <a:cs typeface="Arial"/>
                <a:sym typeface="Webdings"/>
              </a:rPr>
              <a:t> </a:t>
            </a: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ebdings"/>
              </a:rPr>
              <a:t></a:t>
            </a:r>
            <a:r>
              <a:rPr lang="de-DE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	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судья-юрист</a:t>
            </a:r>
            <a:endParaRPr lang="de-D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*	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Евр. пат. </a:t>
            </a: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вед-ве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только </a:t>
            </a:r>
            <a:r>
              <a:rPr lang="ru-RU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нем.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часть</a:t>
            </a:r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44189" y="1508714"/>
            <a:ext cx="923330" cy="490294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wrap="none" rtlCol="0" anchor="ctr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Приостановление процесса о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нарушении патентных прав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Д-р Томас </a:t>
            </a:r>
            <a:r>
              <a:rPr lang="ru-RU" dirty="0" err="1" smtClean="0"/>
              <a:t>кюнен</a:t>
            </a:r>
            <a:r>
              <a:rPr lang="de-DE" dirty="0" smtClean="0"/>
              <a:t>, </a:t>
            </a:r>
            <a:r>
              <a:rPr lang="ru-RU" dirty="0" smtClean="0"/>
              <a:t>председательствующий судья в высшем суде земли, </a:t>
            </a:r>
          </a:p>
          <a:p>
            <a:r>
              <a:rPr lang="ru-RU" dirty="0" smtClean="0"/>
              <a:t>г. </a:t>
            </a:r>
            <a:r>
              <a:rPr lang="ru-RU" dirty="0" err="1" smtClean="0"/>
              <a:t>дюссельдорф</a:t>
            </a:r>
            <a:r>
              <a:rPr lang="ru-RU" dirty="0" smtClean="0"/>
              <a:t>, германия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9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6A2B0-8589-421A-BAD4-507EF7B05925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441804" y="262299"/>
            <a:ext cx="707236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Средства защиты патентов и полезных образцов</a:t>
            </a:r>
            <a:endParaRPr lang="de-DE" sz="24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1384456528"/>
              </p:ext>
            </p:extLst>
          </p:nvPr>
        </p:nvGraphicFramePr>
        <p:xfrm>
          <a:off x="84328" y="1271016"/>
          <a:ext cx="12022328" cy="4958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Д-р Томас </a:t>
            </a:r>
            <a:r>
              <a:rPr lang="ru-RU" dirty="0" err="1" smtClean="0"/>
              <a:t>кюнен</a:t>
            </a:r>
            <a:r>
              <a:rPr lang="de-DE" dirty="0" smtClean="0"/>
              <a:t>, </a:t>
            </a:r>
            <a:r>
              <a:rPr lang="ru-RU" dirty="0" smtClean="0"/>
              <a:t>председательствующий судья в высшем суде земли, </a:t>
            </a:r>
          </a:p>
          <a:p>
            <a:r>
              <a:rPr lang="ru-RU" dirty="0" smtClean="0"/>
              <a:t>г. </a:t>
            </a:r>
            <a:r>
              <a:rPr lang="ru-RU" dirty="0" err="1" smtClean="0"/>
              <a:t>дюссельдорф</a:t>
            </a:r>
            <a:r>
              <a:rPr lang="ru-RU" dirty="0" smtClean="0"/>
              <a:t>, германия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21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18EB2-8318-4A8E-BD90-55432A740112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901874" y="1887409"/>
            <a:ext cx="10519608" cy="44165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</a:t>
            </a:r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de-DE" sz="32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69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Европейской патентной конвенции</a:t>
            </a:r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endParaRPr lang="ru-RU" sz="32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§ </a:t>
            </a:r>
            <a:r>
              <a:rPr lang="de-DE" sz="32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Патентного закона Германии</a:t>
            </a:r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de-DE" sz="32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1200"/>
              </a:spcAft>
            </a:pPr>
            <a:endParaRPr lang="de-DE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de-DE" sz="3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ru-RU" sz="3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Объем правовой охраны, предоставляемой патентом, ..</a:t>
            </a:r>
            <a:r>
              <a:rPr lang="de-DE" sz="30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30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определяется совокупностью пунктов патентной формулы.</a:t>
            </a:r>
            <a:endParaRPr lang="de-DE" sz="3000" i="1" dirty="0">
              <a:solidFill>
                <a:schemeClr val="accent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1200"/>
              </a:spcAft>
            </a:pPr>
            <a:endParaRPr lang="de-DE" sz="2000" i="1" dirty="0">
              <a:solidFill>
                <a:schemeClr val="accent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30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Однако для толкования патентной формулы следует использовать </a:t>
            </a:r>
            <a:r>
              <a:rPr lang="ru-RU" sz="3000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описание и чертежи</a:t>
            </a:r>
            <a:r>
              <a:rPr lang="de-DE" sz="30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de-DE" sz="3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endParaRPr lang="de-DE" sz="3000" dirty="0">
              <a:solidFill>
                <a:schemeClr val="accent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817483" y="209354"/>
            <a:ext cx="10738838" cy="15388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Каковы границы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объема правовой охраны патента</a:t>
            </a:r>
            <a:r>
              <a:rPr lang="de-DE" sz="5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de-DE" sz="5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Д-р Томас </a:t>
            </a:r>
            <a:r>
              <a:rPr lang="ru-RU" dirty="0" err="1" smtClean="0"/>
              <a:t>кюнен</a:t>
            </a:r>
            <a:r>
              <a:rPr lang="de-DE" dirty="0" smtClean="0"/>
              <a:t>, </a:t>
            </a:r>
            <a:r>
              <a:rPr lang="ru-RU" dirty="0" smtClean="0"/>
              <a:t>председательствующий судья в высшем суде земли, </a:t>
            </a:r>
          </a:p>
          <a:p>
            <a:r>
              <a:rPr lang="ru-RU" dirty="0" smtClean="0"/>
              <a:t>г. </a:t>
            </a:r>
            <a:r>
              <a:rPr lang="ru-RU" dirty="0" err="1" smtClean="0"/>
              <a:t>дюссельдорф</a:t>
            </a:r>
            <a:r>
              <a:rPr lang="ru-RU" dirty="0" smtClean="0"/>
              <a:t>, германия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87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Д-р Томас </a:t>
            </a:r>
            <a:r>
              <a:rPr lang="ru-RU" dirty="0" err="1" smtClean="0"/>
              <a:t>кюнен</a:t>
            </a:r>
            <a:r>
              <a:rPr lang="de-DE" dirty="0" smtClean="0"/>
              <a:t>, </a:t>
            </a:r>
            <a:r>
              <a:rPr lang="ru-RU" dirty="0" smtClean="0"/>
              <a:t>председательствующий судья в высшем суде земли, </a:t>
            </a:r>
          </a:p>
          <a:p>
            <a:r>
              <a:rPr lang="ru-RU" dirty="0" smtClean="0"/>
              <a:t>г. </a:t>
            </a:r>
            <a:r>
              <a:rPr lang="ru-RU" dirty="0" err="1" smtClean="0"/>
              <a:t>дюссельдорф</a:t>
            </a:r>
            <a:r>
              <a:rPr lang="ru-RU" dirty="0" smtClean="0"/>
              <a:t>, германия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963912067"/>
              </p:ext>
            </p:extLst>
          </p:nvPr>
        </p:nvGraphicFramePr>
        <p:xfrm>
          <a:off x="187890" y="98612"/>
          <a:ext cx="12004109" cy="6039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5082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18EB2-8318-4A8E-BD90-55432A740112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909765" y="275573"/>
            <a:ext cx="10551550" cy="58939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Действует</a:t>
            </a:r>
            <a:r>
              <a:rPr lang="de-DE" sz="28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принцип функционального толкования:</a:t>
            </a:r>
            <a:endParaRPr lang="de-DE" sz="2800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marL="457200" indent="-457200"/>
            <a:endParaRPr lang="de-DE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marL="457200" indent="-457200">
              <a:spcAft>
                <a:spcPts val="1800"/>
              </a:spcAft>
              <a:buFont typeface="+mj-lt"/>
              <a:buAutoNum type="alphaLcParenR"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Следует толковать и те термины, которые кажутся однозначными </a:t>
            </a:r>
            <a:r>
              <a:rPr lang="de-DE" sz="22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(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каждое описание изобретения содержит свой собственный лексикон</a:t>
            </a:r>
            <a:r>
              <a:rPr lang="de-DE" sz="22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). </a:t>
            </a:r>
          </a:p>
          <a:p>
            <a:pPr marL="457200" indent="-457200">
              <a:spcAft>
                <a:spcPts val="1800"/>
              </a:spcAft>
              <a:buFont typeface="+mj-lt"/>
              <a:buAutoNum type="alphaLcParenR"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Решающее значение имеет точка зрения «среднестатистического» специалиста на дату приоритета заявки</a:t>
            </a:r>
            <a:r>
              <a:rPr lang="de-DE" sz="22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.</a:t>
            </a:r>
          </a:p>
          <a:p>
            <a:pPr marL="457200" indent="-457200">
              <a:spcAft>
                <a:spcPts val="1800"/>
              </a:spcAft>
              <a:buFont typeface="+mj-lt"/>
              <a:buAutoNum type="alphaLcParenR"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Постановка вопроса</a:t>
            </a:r>
            <a:r>
              <a:rPr lang="de-DE" sz="22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: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Какую техническую функцию имеет соответствующий существенный признак в сочетании с прочими существенными признаками патентной формулы при решении задачи, лежащей в основе патента</a:t>
            </a:r>
            <a:r>
              <a:rPr lang="de-DE" sz="22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?</a:t>
            </a:r>
          </a:p>
          <a:p>
            <a:pPr marL="457200" indent="-457200">
              <a:buFont typeface="+mj-lt"/>
              <a:buAutoNum type="alphaLcParenR"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Существенные признаки, сформулированные чисто функционально, используются в каждом конструктивном решении, в том числе и в конструкции, которая на дату приоритета заявки была еще неизвестна из уровня техники</a:t>
            </a:r>
            <a:r>
              <a:rPr lang="de-DE" sz="22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.    </a:t>
            </a:r>
            <a:endParaRPr lang="de-DE" sz="2200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Д-р Томас </a:t>
            </a:r>
            <a:r>
              <a:rPr lang="ru-RU" dirty="0" err="1" smtClean="0"/>
              <a:t>кюнен</a:t>
            </a:r>
            <a:r>
              <a:rPr lang="de-DE" dirty="0" smtClean="0"/>
              <a:t>, </a:t>
            </a:r>
            <a:r>
              <a:rPr lang="ru-RU" dirty="0" smtClean="0"/>
              <a:t>председательствующий судья в высшем суде земли, </a:t>
            </a:r>
          </a:p>
          <a:p>
            <a:r>
              <a:rPr lang="ru-RU" dirty="0" smtClean="0"/>
              <a:t>г. </a:t>
            </a:r>
            <a:r>
              <a:rPr lang="ru-RU" dirty="0" err="1" smtClean="0"/>
              <a:t>дюссельдорф</a:t>
            </a:r>
            <a:r>
              <a:rPr lang="ru-RU" dirty="0" smtClean="0"/>
              <a:t>, германия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39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18EB2-8318-4A8E-BD90-55432A740112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197864" y="412885"/>
            <a:ext cx="9948672" cy="41088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Действует</a:t>
            </a:r>
            <a:r>
              <a:rPr lang="de-DE" sz="28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принцип функционального толкования</a:t>
            </a:r>
            <a:r>
              <a:rPr lang="de-DE" sz="28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:</a:t>
            </a:r>
          </a:p>
          <a:p>
            <a:pPr marL="457200" indent="-457200"/>
            <a:endParaRPr lang="de-DE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marL="457200" indent="-457200"/>
            <a:endParaRPr lang="de-DE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marL="457200" indent="-457200">
              <a:spcAft>
                <a:spcPts val="1800"/>
              </a:spcAft>
              <a:buAutoNum type="alphaLcPeriod" startAt="5"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Не имеет значения, будет ли реализация изобретения планомерной или проходить в случайном порядке.</a:t>
            </a:r>
            <a:endParaRPr lang="de-DE" sz="220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  <a:p>
            <a:pPr marL="457200" indent="-457200">
              <a:spcAft>
                <a:spcPts val="1800"/>
              </a:spcAft>
              <a:buAutoNum type="alphaLcPeriod" startAt="5"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Достаточно, чтобы предмет патентной заявки обладал объективной пригодностью для производства действия, предусмотренного патентной формулой; поэтому не имеет негативного значения, если фактически рекомендуется такое использование, которое не позволяет раскрыть преимущества</a:t>
            </a:r>
            <a:r>
              <a:rPr lang="de-DE" sz="22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.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Д-р Томас </a:t>
            </a:r>
            <a:r>
              <a:rPr lang="ru-RU" dirty="0" err="1" smtClean="0"/>
              <a:t>кюнен</a:t>
            </a:r>
            <a:r>
              <a:rPr lang="de-DE" dirty="0" smtClean="0"/>
              <a:t>, </a:t>
            </a:r>
            <a:r>
              <a:rPr lang="ru-RU" dirty="0" smtClean="0"/>
              <a:t>председательствующий судья в высшем суде земли, </a:t>
            </a:r>
          </a:p>
          <a:p>
            <a:r>
              <a:rPr lang="ru-RU" dirty="0" smtClean="0"/>
              <a:t>г. </a:t>
            </a:r>
            <a:r>
              <a:rPr lang="ru-RU" dirty="0" err="1" smtClean="0"/>
              <a:t>дюссельдорф</a:t>
            </a:r>
            <a:r>
              <a:rPr lang="ru-RU" dirty="0" smtClean="0"/>
              <a:t>, германия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97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ückblick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904</TotalTime>
  <Words>860</Words>
  <Application>Microsoft Office PowerPoint</Application>
  <PresentationFormat>Произвольный</PresentationFormat>
  <Paragraphs>180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Rückblick</vt:lpstr>
      <vt:lpstr>Правовая охрана технических изобретений в Германии</vt:lpstr>
      <vt:lpstr>Два способа правовой охраны (по выбору)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Пример: судебный процесс  „Уплотнительное устройство для экскаваторов”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Patentverletzung auf einer deutschen Messe</dc:title>
  <dc:creator>Thomas.Kühnen</dc:creator>
  <cp:lastModifiedBy>пк</cp:lastModifiedBy>
  <cp:revision>232</cp:revision>
  <dcterms:created xsi:type="dcterms:W3CDTF">2015-01-27T16:57:37Z</dcterms:created>
  <dcterms:modified xsi:type="dcterms:W3CDTF">2015-11-03T13:06:49Z</dcterms:modified>
</cp:coreProperties>
</file>